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412" r:id="rId2"/>
    <p:sldId id="324" r:id="rId3"/>
    <p:sldId id="39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0" d="100"/>
          <a:sy n="40" d="100"/>
        </p:scale>
        <p:origin x="44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A6D55B-C698-497B-B42D-6C96ABC23454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1E1027-E8DA-48B5-B7A2-6EDCD22C4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18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4BABF-2AEB-1A99-6EBF-CF44E28D34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D5154E-C002-BC7E-0289-9BA1D66A84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7B1C7-0427-EA51-11FD-B3D64E799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1118F-B5C3-425A-979F-1BFCE87CDDC2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40AE2D-DD14-42BA-874D-617D4253B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6C8FC-B79D-D6CF-810F-1F36833F3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B3502-E8A6-4DC7-AA15-96F28591F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8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A80E4-BF5B-93F9-2185-17FE961F2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B78C1F-1657-4250-E4B5-9D26E54C5C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79D04E-73B3-F517-0179-CA69232B5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1118F-B5C3-425A-979F-1BFCE87CDDC2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85A1C-D74D-9F86-157F-9449D5789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58EC3F-896C-EF58-60C1-68F26C754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B3502-E8A6-4DC7-AA15-96F28591F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729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9EC709-EB80-D2C3-F03E-7BA0195261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8C9701-0D64-5547-FBBE-E6AB77EB64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AF638C-E0A2-DA82-12CF-825E571A0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1118F-B5C3-425A-979F-1BFCE87CDDC2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E0812-AA50-F810-D6A9-C9D48F484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69D901-F992-A07B-2F1A-30F8109AE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B3502-E8A6-4DC7-AA15-96F28591F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568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>
      <p:bgPr>
        <a:solidFill>
          <a:srgbClr val="FF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7">
            <a:extLst>
              <a:ext uri="{FF2B5EF4-FFF2-40B4-BE49-F238E27FC236}">
                <a16:creationId xmlns:a16="http://schemas.microsoft.com/office/drawing/2014/main" id="{11AD8B8B-499E-4064-9606-1DD7568A748C}"/>
              </a:ext>
            </a:extLst>
          </p:cNvPr>
          <p:cNvSpPr/>
          <p:nvPr userDrawn="1"/>
        </p:nvSpPr>
        <p:spPr>
          <a:xfrm>
            <a:off x="247076" y="281082"/>
            <a:ext cx="11697847" cy="6434396"/>
          </a:xfrm>
          <a:prstGeom prst="roundRect">
            <a:avLst>
              <a:gd name="adj" fmla="val 8405"/>
            </a:avLst>
          </a:prstGeom>
          <a:solidFill>
            <a:srgbClr val="FFFFFF"/>
          </a:solidFill>
          <a:ln w="25400" cap="flat" cmpd="sng" algn="ctr">
            <a:solidFill>
              <a:schemeClr val="bg1">
                <a:lumMod val="85000"/>
              </a:schemeClr>
            </a:solidFill>
            <a:prstDash val="lg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3D60F7-56F1-4181-BD85-F81551044A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EBD0CC-E3E2-4331-AA06-EBB8ADD6037D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F30DBA-58E9-471D-B31C-7704066C1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268F58-8D48-4EEB-8630-35022767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9663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75CF0-03B0-59EC-48B0-8009B9AD5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27C50-5B10-CAC5-9706-ED04D48E2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2067BF-1A80-DADE-C792-05FF720F0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1118F-B5C3-425A-979F-1BFCE87CDDC2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60BC0D-DE3E-99F9-8743-BD96E7DCE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B80949-5B63-50C0-DAF5-7E3D29106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B3502-E8A6-4DC7-AA15-96F28591F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270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1E618-6C08-F74E-E0B3-2706EE1ED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EF86AE-EF9D-9225-05FF-49C61B02A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F64BBF-6A14-C25F-E2A3-B814426D5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1118F-B5C3-425A-979F-1BFCE87CDDC2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90456-6995-B9F6-A1C2-B3E9834C8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E672F-AD8A-9B90-71F9-B6FBBA694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B3502-E8A6-4DC7-AA15-96F28591F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225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1AEB2-A4AF-4C38-9239-0C7686024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A4552-3094-C000-6781-BF0897AB36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255A6C-6DE0-3590-980B-7C1CB3A418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D132FC-54D8-597F-8DDD-D8A859EE0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1118F-B5C3-425A-979F-1BFCE87CDDC2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9EF4E1-2FFE-F178-1450-91FBB1C0A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4D82DE-070D-1035-C26A-3A052B5F5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B3502-E8A6-4DC7-AA15-96F28591F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522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A0A8C-9322-E0E8-B348-5268FE68C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37E78F-6DA4-6938-2442-8347860E30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A1AB7C-02FA-F8C6-4E15-52EEC9BC0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19ADD-9BE3-8EF1-2FDE-5A9868842A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98FE9B-5DBE-8869-6023-3BB1240E6A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2D8A4C-7022-D4A8-219E-C920F0C12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1118F-B5C3-425A-979F-1BFCE87CDDC2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41513D-F1BD-7A99-032D-1C34AC639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BED94B-11A6-DE26-FCAA-44AB87508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B3502-E8A6-4DC7-AA15-96F28591F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867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09016-2F17-1A97-3670-4FE273F88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79A5DA-753B-8319-4456-787DB3A3E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1118F-B5C3-425A-979F-1BFCE87CDDC2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10C7C7-774F-0593-A200-EECB39124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01ED81-B7E0-5D09-90C0-C941F8F0F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B3502-E8A6-4DC7-AA15-96F28591F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643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EDD9BA-0005-658C-B423-056CA0072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1118F-B5C3-425A-979F-1BFCE87CDDC2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3C7419-7DBB-1D68-3832-AD695FCFB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A67FFD-90C4-F43F-3ECB-2FE42854D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B3502-E8A6-4DC7-AA15-96F28591F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450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CB0ED-3A8C-0285-0B5F-A18D79592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25386-EBA5-593C-B185-383D3B8C5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0B09D6-1200-CFF9-E19C-A796B19F3F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9A61BA-1424-FCCA-0290-6E670F49C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1118F-B5C3-425A-979F-1BFCE87CDDC2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9515FC-C352-A866-9AD3-C5E629E56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F7070E-A5F8-833B-2F4C-492EFAAF7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B3502-E8A6-4DC7-AA15-96F28591F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085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DB853-E9DD-C37A-129A-A60557055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EFDD07-BAE3-ACA9-7834-E52E022977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F81360-1874-68F3-0DE6-924BFEBCA6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AE4221-8BAE-9BBA-306D-6CC456557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1118F-B5C3-425A-979F-1BFCE87CDDC2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91E43F-58F2-7EAB-2DC6-2B02EE06C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E6BAF2-4ED7-3B4D-9325-29CABCF6A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B3502-E8A6-4DC7-AA15-96F28591F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445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A2A1EB-F6DE-505D-7209-C37E1159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F25F11-16EA-6223-CDDD-4B8B7A2B1F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799F2B-2EEF-80CD-A05C-7E1A90589D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1118F-B5C3-425A-979F-1BFCE87CDDC2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0238B-577B-E07E-130B-46C7829D2D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0B84D7-5B90-1F36-F704-8BB9B2FE0D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B3502-E8A6-4DC7-AA15-96F28591F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556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image" Target="../media/image2.gif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C178B17-0347-413B-A63D-7D284C23EBAE}"/>
              </a:ext>
            </a:extLst>
          </p:cNvPr>
          <p:cNvSpPr txBox="1"/>
          <p:nvPr/>
        </p:nvSpPr>
        <p:spPr>
          <a:xfrm>
            <a:off x="3762057" y="1425413"/>
            <a:ext cx="50390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/>
                <a:ea typeface="Microsoft YaHei" panose="020B0503020204020204" charset="-122"/>
                <a:cs typeface="Verdana" panose="020B0604030504040204" charset="0"/>
                <a:sym typeface="+mn-ea"/>
              </a:rPr>
              <a:t>LUYỆN TẬP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/>
              <a:ea typeface="Arial-Rounded"/>
              <a:cs typeface="Verdana" panose="020B060403050404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537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753310" y="771412"/>
            <a:ext cx="4047079" cy="1182971"/>
            <a:chOff x="549644" y="540772"/>
            <a:chExt cx="2798727" cy="887228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35990" r="85076" b="58298"/>
            <a:stretch/>
          </p:blipFill>
          <p:spPr bwMode="auto">
            <a:xfrm>
              <a:off x="549644" y="540772"/>
              <a:ext cx="747486" cy="887228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923387" y="627964"/>
              <a:ext cx="2424984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err="1">
                  <a:solidFill>
                    <a:srgbClr val="17479D"/>
                  </a:solidFill>
                  <a:latin typeface="+mj-lt"/>
                </a:rPr>
                <a:t>Luyện</a:t>
              </a:r>
              <a:r>
                <a:rPr lang="en-US" sz="4400" b="1" dirty="0">
                  <a:solidFill>
                    <a:srgbClr val="17479D"/>
                  </a:solidFill>
                  <a:latin typeface="+mj-lt"/>
                </a:rPr>
                <a:t> </a:t>
              </a:r>
              <a:r>
                <a:rPr lang="en-US" sz="4400" b="1" dirty="0" err="1">
                  <a:solidFill>
                    <a:srgbClr val="17479D"/>
                  </a:solidFill>
                  <a:latin typeface="+mj-lt"/>
                </a:rPr>
                <a:t>tập</a:t>
              </a:r>
              <a:r>
                <a:rPr lang="en-US" sz="4400" b="1" dirty="0">
                  <a:solidFill>
                    <a:srgbClr val="17479D"/>
                  </a:solidFill>
                  <a:latin typeface="+mj-lt"/>
                </a:rPr>
                <a:t>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383322" y="1784621"/>
            <a:ext cx="95308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+mj-lt"/>
              </a:rPr>
              <a:t>1. </a:t>
            </a:r>
            <a:r>
              <a:rPr lang="en-US" sz="3200" dirty="0" err="1">
                <a:latin typeface="+mj-lt"/>
              </a:rPr>
              <a:t>Chọn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từ</a:t>
            </a:r>
            <a:r>
              <a:rPr lang="en-US" sz="3200" dirty="0">
                <a:latin typeface="+mj-lt"/>
              </a:rPr>
              <a:t> </a:t>
            </a:r>
            <a:r>
              <a:rPr lang="en-US" sz="3200" i="1" dirty="0">
                <a:latin typeface="+mj-lt"/>
              </a:rPr>
              <a:t>(</a:t>
            </a:r>
            <a:r>
              <a:rPr lang="en-US" sz="3200" i="1" dirty="0" err="1">
                <a:latin typeface="+mj-lt"/>
              </a:rPr>
              <a:t>cuốn</a:t>
            </a:r>
            <a:r>
              <a:rPr lang="en-US" sz="3200" i="1" dirty="0">
                <a:latin typeface="+mj-lt"/>
              </a:rPr>
              <a:t>, </a:t>
            </a:r>
            <a:r>
              <a:rPr lang="en-US" sz="3200" i="1" dirty="0" err="1">
                <a:latin typeface="+mj-lt"/>
              </a:rPr>
              <a:t>vùi</a:t>
            </a:r>
            <a:r>
              <a:rPr lang="en-US" sz="3200" i="1" dirty="0">
                <a:latin typeface="+mj-lt"/>
              </a:rPr>
              <a:t>, </a:t>
            </a:r>
            <a:r>
              <a:rPr lang="en-US" sz="3200" i="1" dirty="0" err="1">
                <a:latin typeface="+mj-lt"/>
              </a:rPr>
              <a:t>xới</a:t>
            </a:r>
            <a:r>
              <a:rPr lang="en-US" sz="3200" i="1" dirty="0">
                <a:latin typeface="+mj-lt"/>
              </a:rPr>
              <a:t>, </a:t>
            </a:r>
            <a:r>
              <a:rPr lang="en-US" sz="3200" i="1" dirty="0" err="1">
                <a:latin typeface="+mj-lt"/>
              </a:rPr>
              <a:t>trồng</a:t>
            </a:r>
            <a:r>
              <a:rPr lang="en-US" sz="3200" i="1" dirty="0">
                <a:latin typeface="+mj-lt"/>
              </a:rPr>
              <a:t>) </a:t>
            </a:r>
            <a:r>
              <a:rPr lang="en-US" sz="3200" dirty="0" err="1">
                <a:latin typeface="+mj-lt"/>
              </a:rPr>
              <a:t>phù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hợp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với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mỗi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chỗ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trống</a:t>
            </a:r>
            <a:r>
              <a:rPr lang="en-US" sz="3200" dirty="0">
                <a:latin typeface="+mj-lt"/>
              </a:rPr>
              <a:t>?</a:t>
            </a:r>
            <a:endParaRPr lang="vi-VN" sz="3200" dirty="0">
              <a:latin typeface="+mj-lt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24D3AF6-2DC9-4A35-A6A2-66C7001FA902}"/>
              </a:ext>
            </a:extLst>
          </p:cNvPr>
          <p:cNvSpPr txBox="1"/>
          <p:nvPr/>
        </p:nvSpPr>
        <p:spPr>
          <a:xfrm>
            <a:off x="1383323" y="3047247"/>
            <a:ext cx="95308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 algn="just">
              <a:buAutoNum type="alphaLcPeriod"/>
            </a:pPr>
            <a:r>
              <a:rPr lang="en-US" sz="3200" dirty="0" err="1">
                <a:latin typeface="+mj-lt"/>
              </a:rPr>
              <a:t>Chú</a:t>
            </a:r>
            <a:r>
              <a:rPr lang="en-US" sz="3200" dirty="0">
                <a:latin typeface="+mj-lt"/>
              </a:rPr>
              <a:t> (…) </a:t>
            </a:r>
            <a:r>
              <a:rPr lang="en-US" sz="3200" dirty="0" err="1">
                <a:latin typeface="+mj-lt"/>
              </a:rPr>
              <a:t>rễ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này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lại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rồi</a:t>
            </a:r>
            <a:r>
              <a:rPr lang="en-US" sz="3200" dirty="0">
                <a:latin typeface="+mj-lt"/>
              </a:rPr>
              <a:t> (…) </a:t>
            </a:r>
            <a:r>
              <a:rPr lang="en-US" sz="3200" dirty="0" err="1">
                <a:latin typeface="+mj-lt"/>
              </a:rPr>
              <a:t>cho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nó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mọc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tiếp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nhé</a:t>
            </a:r>
            <a:r>
              <a:rPr lang="en-US" sz="3200" dirty="0">
                <a:latin typeface="+mj-lt"/>
              </a:rPr>
              <a:t>!</a:t>
            </a:r>
          </a:p>
          <a:p>
            <a:pPr marL="457189" indent="-457189" algn="just">
              <a:buAutoNum type="alphaLcPeriod"/>
            </a:pPr>
            <a:r>
              <a:rPr lang="en-US" sz="3200" dirty="0" err="1">
                <a:latin typeface="+mj-lt"/>
              </a:rPr>
              <a:t>Chú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cần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vụ</a:t>
            </a:r>
            <a:r>
              <a:rPr lang="en-US" sz="3200" dirty="0">
                <a:latin typeface="+mj-lt"/>
              </a:rPr>
              <a:t> (…) </a:t>
            </a:r>
            <a:r>
              <a:rPr lang="en-US" sz="3200" dirty="0" err="1">
                <a:latin typeface="+mj-lt"/>
              </a:rPr>
              <a:t>đất</a:t>
            </a:r>
            <a:r>
              <a:rPr lang="en-US" sz="3200" dirty="0">
                <a:latin typeface="+mj-lt"/>
              </a:rPr>
              <a:t>, (…) </a:t>
            </a:r>
            <a:r>
              <a:rPr lang="en-US" sz="3200" dirty="0" err="1">
                <a:latin typeface="+mj-lt"/>
              </a:rPr>
              <a:t>chiếc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rễ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xuống</a:t>
            </a:r>
            <a:r>
              <a:rPr lang="en-US" sz="3200" dirty="0">
                <a:latin typeface="+mj-lt"/>
              </a:rPr>
              <a:t>.</a:t>
            </a:r>
            <a:endParaRPr lang="vi-VN" sz="3200" dirty="0">
              <a:latin typeface="+mj-lt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14944C6-CA03-4A45-9C9F-E8115B5929FB}"/>
              </a:ext>
            </a:extLst>
          </p:cNvPr>
          <p:cNvSpPr txBox="1"/>
          <p:nvPr/>
        </p:nvSpPr>
        <p:spPr>
          <a:xfrm>
            <a:off x="1383323" y="4255720"/>
            <a:ext cx="98399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a.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Chú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cuốn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rễ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này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lại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rồi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trồng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cho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nó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mọc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tiếp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nhé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!</a:t>
            </a:r>
          </a:p>
          <a:p>
            <a:pPr algn="just"/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b.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Chú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cần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vụ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xới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đất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,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vùi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chiếc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rễ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xuống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.</a:t>
            </a:r>
            <a:endParaRPr lang="vi-VN" sz="32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69595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7" grpId="0" uiExpand="1" build="p"/>
      <p:bldP spid="6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914351" y="393291"/>
            <a:ext cx="4074144" cy="1182971"/>
            <a:chOff x="549644" y="540772"/>
            <a:chExt cx="2798727" cy="887228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35990" r="85076" b="58298"/>
            <a:stretch/>
          </p:blipFill>
          <p:spPr bwMode="auto">
            <a:xfrm>
              <a:off x="549644" y="540772"/>
              <a:ext cx="747486" cy="887228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923387" y="627964"/>
              <a:ext cx="2424984" cy="487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17479D"/>
                  </a:solidFill>
                  <a:latin typeface="+mj-lt"/>
                </a:rPr>
                <a:t>Luyện</a:t>
              </a:r>
              <a:r>
                <a:rPr lang="en-US" sz="2800" b="1" dirty="0">
                  <a:solidFill>
                    <a:srgbClr val="17479D"/>
                  </a:solidFill>
                  <a:latin typeface="+mj-lt"/>
                </a:rPr>
                <a:t> </a:t>
              </a:r>
              <a:r>
                <a:rPr lang="en-US" sz="2800" b="1" dirty="0" err="1">
                  <a:solidFill>
                    <a:srgbClr val="17479D"/>
                  </a:solidFill>
                  <a:latin typeface="+mj-lt"/>
                </a:rPr>
                <a:t>tập</a:t>
              </a:r>
              <a:r>
                <a:rPr lang="en-US" sz="2800" b="1" dirty="0">
                  <a:solidFill>
                    <a:srgbClr val="17479D"/>
                  </a:solidFill>
                  <a:latin typeface="+mj-lt"/>
                </a:rPr>
                <a:t>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301261" y="1449573"/>
            <a:ext cx="10269415" cy="3882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+mj-lt"/>
              </a:rPr>
              <a:t>2. </a:t>
            </a:r>
            <a:r>
              <a:rPr lang="en-US" sz="2800" dirty="0" err="1">
                <a:latin typeface="+mj-lt"/>
              </a:rPr>
              <a:t>Tìm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trong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bài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câu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có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dùng</a:t>
            </a:r>
            <a:r>
              <a:rPr lang="en-US" sz="2800" dirty="0">
                <a:latin typeface="+mj-lt"/>
              </a:rPr>
              <a:t> </a:t>
            </a:r>
            <a:r>
              <a:rPr lang="en-US" sz="2800" i="1" dirty="0" err="1">
                <a:latin typeface="+mj-lt"/>
              </a:rPr>
              <a:t>dấu</a:t>
            </a:r>
            <a:r>
              <a:rPr lang="en-US" sz="2800" i="1" dirty="0">
                <a:latin typeface="+mj-lt"/>
              </a:rPr>
              <a:t> </a:t>
            </a:r>
            <a:r>
              <a:rPr lang="en-US" sz="2800" i="1" dirty="0" err="1">
                <a:latin typeface="+mj-lt"/>
              </a:rPr>
              <a:t>chấm</a:t>
            </a:r>
            <a:r>
              <a:rPr lang="en-US" sz="2800" i="1" dirty="0">
                <a:latin typeface="+mj-lt"/>
              </a:rPr>
              <a:t> than</a:t>
            </a:r>
            <a:r>
              <a:rPr lang="en-US" sz="2800" dirty="0">
                <a:latin typeface="+mj-lt"/>
              </a:rPr>
              <a:t>. </a:t>
            </a:r>
            <a:r>
              <a:rPr lang="en-US" sz="2800" dirty="0" err="1">
                <a:latin typeface="+mj-lt"/>
              </a:rPr>
              <a:t>Câu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đó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dùng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để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làm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gì</a:t>
            </a:r>
            <a:r>
              <a:rPr lang="en-US" sz="2800" dirty="0">
                <a:latin typeface="+mj-lt"/>
              </a:rPr>
              <a:t>? (</a:t>
            </a:r>
            <a:r>
              <a:rPr lang="en-US" sz="2800" dirty="0" err="1">
                <a:latin typeface="+mj-lt"/>
              </a:rPr>
              <a:t>Chọn</a:t>
            </a:r>
            <a:r>
              <a:rPr lang="en-US" sz="2800" dirty="0">
                <a:latin typeface="+mj-lt"/>
              </a:rPr>
              <a:t> ý </a:t>
            </a:r>
            <a:r>
              <a:rPr lang="en-US" sz="2800" dirty="0" err="1">
                <a:latin typeface="+mj-lt"/>
              </a:rPr>
              <a:t>đúng</a:t>
            </a:r>
            <a:r>
              <a:rPr lang="en-US" sz="2800" dirty="0">
                <a:latin typeface="+mj-lt"/>
              </a:rPr>
              <a:t>)</a:t>
            </a:r>
          </a:p>
          <a:p>
            <a:pPr marL="457189" indent="-457189" algn="just">
              <a:lnSpc>
                <a:spcPct val="150000"/>
              </a:lnSpc>
              <a:buAutoNum type="alphaLcPeriod"/>
            </a:pPr>
            <a:r>
              <a:rPr lang="en-US" sz="2800" dirty="0" err="1">
                <a:latin typeface="+mj-lt"/>
              </a:rPr>
              <a:t>Nêu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yêu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cầu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đề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nghị</a:t>
            </a:r>
            <a:endParaRPr lang="en-US" sz="2800" dirty="0">
              <a:latin typeface="+mj-lt"/>
            </a:endParaRPr>
          </a:p>
          <a:p>
            <a:pPr marL="457189" indent="-457189" algn="just">
              <a:lnSpc>
                <a:spcPct val="150000"/>
              </a:lnSpc>
              <a:buAutoNum type="alphaLcPeriod"/>
            </a:pPr>
            <a:r>
              <a:rPr lang="en-US" sz="2800" dirty="0" err="1">
                <a:latin typeface="+mj-lt"/>
              </a:rPr>
              <a:t>Thể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hiện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cảm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xúc</a:t>
            </a:r>
            <a:endParaRPr lang="en-US" sz="2800" dirty="0">
              <a:latin typeface="+mj-lt"/>
            </a:endParaRPr>
          </a:p>
          <a:p>
            <a:pPr marL="457189" indent="-457189" algn="just">
              <a:lnSpc>
                <a:spcPct val="150000"/>
              </a:lnSpc>
              <a:buAutoNum type="alphaLcPeriod"/>
            </a:pPr>
            <a:r>
              <a:rPr lang="en-US" sz="2800" dirty="0" err="1">
                <a:latin typeface="+mj-lt"/>
              </a:rPr>
              <a:t>Kể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sự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việc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hoạt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động</a:t>
            </a:r>
            <a:endParaRPr lang="en-US" sz="2800" dirty="0">
              <a:latin typeface="+mj-lt"/>
            </a:endParaRPr>
          </a:p>
          <a:p>
            <a:pPr algn="just">
              <a:lnSpc>
                <a:spcPct val="150000"/>
              </a:lnSpc>
            </a:pPr>
            <a:endParaRPr lang="vi-VN" sz="2800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B2B0D5-9C0E-4C58-9168-F0D6385FD4A4}"/>
              </a:ext>
            </a:extLst>
          </p:cNvPr>
          <p:cNvSpPr txBox="1"/>
          <p:nvPr/>
        </p:nvSpPr>
        <p:spPr>
          <a:xfrm>
            <a:off x="1430696" y="4576733"/>
            <a:ext cx="8607025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Chú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cuốn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chiếc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rễ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này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lại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rồi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trồng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nó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mọc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tiếp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nhé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!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E649201-AA92-4AF8-B709-5C4E5E88F8D6}"/>
              </a:ext>
            </a:extLst>
          </p:cNvPr>
          <p:cNvSpPr/>
          <p:nvPr/>
        </p:nvSpPr>
        <p:spPr>
          <a:xfrm>
            <a:off x="1301261" y="2916113"/>
            <a:ext cx="479817" cy="4394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latin typeface="+mj-lt"/>
            </a:endParaRPr>
          </a:p>
        </p:txBody>
      </p:sp>
      <p:pic>
        <p:nvPicPr>
          <p:cNvPr id="7" name="Picture 6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B383D6DB-1CAF-4ECD-9D81-2C47909D3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369" y="4844291"/>
            <a:ext cx="2002559" cy="17085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83960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134</Words>
  <Application>Microsoft Office PowerPoint</Application>
  <PresentationFormat>Widescreen</PresentationFormat>
  <Paragraphs>13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Arial-Rounded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 thuong</dc:creator>
  <cp:lastModifiedBy>trang thuong</cp:lastModifiedBy>
  <cp:revision>2</cp:revision>
  <dcterms:created xsi:type="dcterms:W3CDTF">2023-05-04T01:29:50Z</dcterms:created>
  <dcterms:modified xsi:type="dcterms:W3CDTF">2023-05-04T01:34:16Z</dcterms:modified>
</cp:coreProperties>
</file>