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07" r:id="rId3"/>
    <p:sldId id="308" r:id="rId4"/>
    <p:sldId id="375" r:id="rId5"/>
    <p:sldId id="310" r:id="rId6"/>
    <p:sldId id="395" r:id="rId7"/>
    <p:sldId id="402" r:id="rId8"/>
    <p:sldId id="403" r:id="rId9"/>
    <p:sldId id="279" r:id="rId10"/>
    <p:sldId id="312" r:id="rId11"/>
    <p:sldId id="2007577098" r:id="rId12"/>
    <p:sldId id="2007577099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D55B-C698-497B-B42D-6C96ABC2345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1027-E8DA-48B5-B7A2-6EDCD22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055B-B410-45FA-BDFB-9249B9C915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71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BABF-2AEB-1A99-6EBF-CF44E28D3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5154E-C002-BC7E-0289-9BA1D66A8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B1C7-0427-EA51-11FD-B3D64E79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0AE2D-DD14-42BA-874D-617D4253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C8FC-B79D-D6CF-810F-1F36833F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80E4-BF5B-93F9-2185-17FE961F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78C1F-1657-4250-E4B5-9D26E54C5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D04E-73B3-F517-0179-CA69232B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85A1C-D74D-9F86-157F-9449D578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EC3F-896C-EF58-60C1-68F26C75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EC709-EB80-D2C3-F03E-7BA019526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C9701-0D64-5547-FBBE-E6AB77EB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638C-E0A2-DA82-12CF-825E571A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E0812-AA50-F810-D6A9-C9D48F48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D901-F992-A07B-2F1A-30F8109A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8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095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3898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5CF0-03B0-59EC-48B0-8009B9A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7C50-5B10-CAC5-9706-ED04D48E2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67BF-1A80-DADE-C792-05FF720F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BC0D-DE3E-99F9-8743-BD96E7DC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0949-5B63-50C0-DAF5-7E3D2910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1E618-6C08-F74E-E0B3-2706EE1E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F86AE-EF9D-9225-05FF-49C61B02A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64BBF-6A14-C25F-E2A3-B814426D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0456-6995-B9F6-A1C2-B3E9834C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672F-AD8A-9B90-71F9-B6FBBA69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AEB2-A4AF-4C38-9239-0C768602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4552-3094-C000-6781-BF0897AB3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5A6C-6DE0-3590-980B-7C1CB3A41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132FC-54D8-597F-8DDD-D8A859EE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EF4E1-2FFE-F178-1450-91FBB1C0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D82DE-070D-1035-C26A-3A052B5F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0A8C-9322-E0E8-B348-5268FE68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7E78F-6DA4-6938-2442-8347860E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AB7C-02FA-F8C6-4E15-52EEC9BC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19ADD-9BE3-8EF1-2FDE-5A9868842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8FE9B-5DBE-8869-6023-3BB1240E6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D8A4C-7022-D4A8-219E-C920F0C1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1513D-F1BD-7A99-032D-1C34AC63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ED94B-11A6-DE26-FCAA-44AB8750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9016-2F17-1A97-3670-4FE273F8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9A5DA-753B-8319-4456-787DB3A3E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C7C7-774F-0593-A200-EECB3912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1ED81-B7E0-5D09-90C0-C941F8F0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DD9BA-0005-658C-B423-056CA007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C7419-7DBB-1D68-3832-AD695FCF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67FFD-90C4-F43F-3ECB-2FE42854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B0ED-3A8C-0285-0B5F-A18D7959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5386-EBA5-593C-B185-383D3B8C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B09D6-1200-CFF9-E19C-A796B19F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A61BA-1424-FCCA-0290-6E670F49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515FC-C352-A866-9AD3-C5E629E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7070E-A5F8-833B-2F4C-492EFAAF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B853-E9DD-C37A-129A-A6055705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DD07-BAE3-ACA9-7834-E52E02297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81360-1874-68F3-0DE6-924BFEBCA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E4221-8BAE-9BBA-306D-6CC45655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E43F-58F2-7EAB-2DC6-2B02EE06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6BAF2-4ED7-3B4D-9325-29CABCF6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2A1EB-F6DE-505D-7209-C37E1159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25F11-16EA-6223-CDDD-4B8B7A2B1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99F2B-2EEF-80CD-A05C-7E1A90589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118F-B5C3-425A-979F-1BFCE87CDDC2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238B-577B-E07E-130B-46C7829D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B84D7-5B90-1F36-F704-8BB9B2FE0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B3502-E8A6-4DC7-AA15-96F28591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5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A72051-A51E-4D0E-B165-35571B17367E}"/>
              </a:ext>
            </a:extLst>
          </p:cNvPr>
          <p:cNvSpPr/>
          <p:nvPr/>
        </p:nvSpPr>
        <p:spPr>
          <a:xfrm>
            <a:off x="1114425" y="638175"/>
            <a:ext cx="9258300" cy="4210050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15007-6AC0-42DF-A787-32844D9E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731" y="1716139"/>
            <a:ext cx="2127688" cy="76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9A9DE9-060F-4997-B59C-A076C9A6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55" y="2607856"/>
            <a:ext cx="7480440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142876"/>
            <a:ext cx="10769600" cy="6180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A153F4-8670-4EB5-A7E1-1F92B10F3399}"/>
              </a:ext>
            </a:extLst>
          </p:cNvPr>
          <p:cNvGrpSpPr/>
          <p:nvPr/>
        </p:nvGrpSpPr>
        <p:grpSpPr>
          <a:xfrm>
            <a:off x="8266497" y="1888033"/>
            <a:ext cx="3704506" cy="2468880"/>
            <a:chOff x="9026330" y="1381655"/>
            <a:chExt cx="3704506" cy="24688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999C906-9C67-433C-82A4-D2EE2B8D7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F2A798-8EF5-4012-A03A-FBF0724E5403}"/>
                </a:ext>
              </a:extLst>
            </p:cNvPr>
            <p:cNvSpPr txBox="1"/>
            <p:nvPr/>
          </p:nvSpPr>
          <p:spPr>
            <a:xfrm rot="79912">
              <a:off x="9553494" y="2015039"/>
              <a:ext cx="218251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nghĩa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nếu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74342C-5BE2-4227-8211-B499448319C1}"/>
              </a:ext>
            </a:extLst>
          </p:cNvPr>
          <p:cNvGrpSpPr/>
          <p:nvPr/>
        </p:nvGrpSpPr>
        <p:grpSpPr>
          <a:xfrm>
            <a:off x="4413077" y="1200212"/>
            <a:ext cx="3672992" cy="2743200"/>
            <a:chOff x="4672461" y="1214043"/>
            <a:chExt cx="3672992" cy="27432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E7E6BA-85BA-443F-95DE-5B03628FF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38AF1F-1CCC-40DE-8B22-67F7933C0661}"/>
                </a:ext>
              </a:extLst>
            </p:cNvPr>
            <p:cNvSpPr txBox="1"/>
            <p:nvPr/>
          </p:nvSpPr>
          <p:spPr>
            <a:xfrm flipH="1">
              <a:off x="5178040" y="1787932"/>
              <a:ext cx="276702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 cả các thành viên đều 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533D2F-63ED-4F41-82FB-63EC6F7A5C5D}"/>
              </a:ext>
            </a:extLst>
          </p:cNvPr>
          <p:cNvGrpSpPr/>
          <p:nvPr/>
        </p:nvGrpSpPr>
        <p:grpSpPr>
          <a:xfrm rot="10374921" flipV="1">
            <a:off x="889619" y="1571315"/>
            <a:ext cx="3550560" cy="2651760"/>
            <a:chOff x="1758356" y="1446550"/>
            <a:chExt cx="3550560" cy="265176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D2379D-24A5-4BA3-8515-FB9FD336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132BD-DCC4-4D1B-82BE-BABA6129DE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Phân công đọc theo đoạn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0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3EE0A657-1C7B-430B-9D65-1EB2E795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130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Plants Animated Clipart: animated-gif-clipart-flowers-in-planter-pot-05c">
            <a:extLst>
              <a:ext uri="{FF2B5EF4-FFF2-40B4-BE49-F238E27FC236}">
                <a16:creationId xmlns:a16="http://schemas.microsoft.com/office/drawing/2014/main" id="{043F6CCD-1300-4315-9C06-115BB65B01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7102" y="4507689"/>
            <a:ext cx="319802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6FB7C6-3D72-4123-88FB-432FAD82B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81" y="3644518"/>
            <a:ext cx="4661453" cy="3200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18451C-7179-4787-85E7-C612A05D84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90" y="276882"/>
            <a:ext cx="753704" cy="75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7DDAD7-F14D-49CE-8334-5BDB0D3AE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517" y="90615"/>
            <a:ext cx="6998815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5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5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8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5247-7803-5987-5E7C-D4AC27A02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722E-AE0C-8AAC-7778-2C6D045370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1F0F06-62C6-4199-A56D-36BCF588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38" y="837975"/>
            <a:ext cx="7334124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4C46A30C-E484-46B9-B632-A945EDF1378A}"/>
              </a:ext>
            </a:extLst>
          </p:cNvPr>
          <p:cNvSpPr/>
          <p:nvPr/>
        </p:nvSpPr>
        <p:spPr>
          <a:xfrm>
            <a:off x="419100" y="295276"/>
            <a:ext cx="11239500" cy="62674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BC1ED6-3E60-4FB9-8AA3-57134EA6C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9" y="3307446"/>
            <a:ext cx="2403828" cy="31722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67C8BD3-3ECA-44A5-8E70-97D23D8EE5F4}"/>
              </a:ext>
            </a:extLst>
          </p:cNvPr>
          <p:cNvGrpSpPr/>
          <p:nvPr/>
        </p:nvGrpSpPr>
        <p:grpSpPr>
          <a:xfrm>
            <a:off x="762599" y="378289"/>
            <a:ext cx="10333408" cy="3954393"/>
            <a:chOff x="786659" y="435458"/>
            <a:chExt cx="10333408" cy="395439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4E5CE15-825A-403A-862F-B2F057E84934}"/>
                </a:ext>
              </a:extLst>
            </p:cNvPr>
            <p:cNvGrpSpPr/>
            <p:nvPr/>
          </p:nvGrpSpPr>
          <p:grpSpPr>
            <a:xfrm>
              <a:off x="786659" y="2424091"/>
              <a:ext cx="3046467" cy="1965760"/>
              <a:chOff x="705587" y="2554858"/>
              <a:chExt cx="3152141" cy="187608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4A4007C-0B5F-46C1-9B9C-7741A23C3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587" y="2554858"/>
                <a:ext cx="3152141" cy="1876089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750BBD-C70A-406D-A400-8B4BF47234C4}"/>
                  </a:ext>
                </a:extLst>
              </p:cNvPr>
              <p:cNvSpPr txBox="1"/>
              <p:nvPr/>
            </p:nvSpPr>
            <p:spPr>
              <a:xfrm>
                <a:off x="832493" y="3054830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 DÕI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DF4A8A-5249-46D0-B851-B60B2C8FFAF3}"/>
                </a:ext>
              </a:extLst>
            </p:cNvPr>
            <p:cNvGrpSpPr/>
            <p:nvPr/>
          </p:nvGrpSpPr>
          <p:grpSpPr>
            <a:xfrm>
              <a:off x="4203175" y="435458"/>
              <a:ext cx="3626506" cy="1988633"/>
              <a:chOff x="4112621" y="566225"/>
              <a:chExt cx="3752300" cy="1897918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B104DC4F-8611-4614-AA81-9A8797AB4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2621" y="566225"/>
                <a:ext cx="3752300" cy="189791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AA489B-3BDB-4B25-922A-A8E5C0EFACAF}"/>
                  </a:ext>
                </a:extLst>
              </p:cNvPr>
              <p:cNvSpPr txBox="1"/>
              <p:nvPr/>
            </p:nvSpPr>
            <p:spPr>
              <a:xfrm>
                <a:off x="4650696" y="983617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TAI NGHE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AF27AD-B861-4324-A76E-D40AAD235790}"/>
                </a:ext>
              </a:extLst>
            </p:cNvPr>
            <p:cNvGrpSpPr/>
            <p:nvPr/>
          </p:nvGrpSpPr>
          <p:grpSpPr>
            <a:xfrm>
              <a:off x="8196251" y="2424091"/>
              <a:ext cx="2923816" cy="1965760"/>
              <a:chOff x="8116216" y="2554859"/>
              <a:chExt cx="3025235" cy="187608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1D4FE0F-46A5-4144-A43A-5A4797B09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16216" y="2554859"/>
                <a:ext cx="2890603" cy="1876089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B27C75-5441-49C3-B45B-D979755EDA49}"/>
                  </a:ext>
                </a:extLst>
              </p:cNvPr>
              <p:cNvSpPr txBox="1"/>
              <p:nvPr/>
            </p:nvSpPr>
            <p:spPr>
              <a:xfrm>
                <a:off x="8250847" y="3074093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TAY DÒ</a:t>
                </a:r>
              </a:p>
            </p:txBody>
          </p:sp>
        </p:grpSp>
      </p:grpSp>
      <p:pic>
        <p:nvPicPr>
          <p:cNvPr id="2" name="Tiếng việt lớp 2, học ki 2, tuần 31, Chiếc rễ đa tròn, thuan mai, tiếng việt">
            <a:hlinkClick r:id="" action="ppaction://media"/>
            <a:extLst>
              <a:ext uri="{FF2B5EF4-FFF2-40B4-BE49-F238E27FC236}">
                <a16:creationId xmlns:a16="http://schemas.microsoft.com/office/drawing/2014/main" id="{4D750F6A-6A1E-23AA-B72F-D9B979D5D7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555" y="235131"/>
            <a:ext cx="11295016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5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703" y="853832"/>
            <a:ext cx="4856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TOÀN 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703" y="1587864"/>
            <a:ext cx="10123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0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5C8A1FC4-DB65-4567-B53E-B6B46062C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4" b="28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6721985-97C7-4B00-A263-9FFE0CFEE4FF}"/>
              </a:ext>
            </a:extLst>
          </p:cNvPr>
          <p:cNvGrpSpPr/>
          <p:nvPr/>
        </p:nvGrpSpPr>
        <p:grpSpPr>
          <a:xfrm>
            <a:off x="4547989" y="1557451"/>
            <a:ext cx="3792573" cy="1672516"/>
            <a:chOff x="2157098" y="2221349"/>
            <a:chExt cx="3866191" cy="18608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3C8866-7D75-4228-BAE2-E116CA9C15C3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6ADE0A-2419-4E61-A7E0-4AE8B5B834F3}"/>
                </a:ext>
              </a:extLst>
            </p:cNvPr>
            <p:cNvSpPr txBox="1"/>
            <p:nvPr/>
          </p:nvSpPr>
          <p:spPr>
            <a:xfrm>
              <a:off x="2157098" y="2726568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cuốn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7F62EB9-2CA3-4840-A592-8A1D422C9801}"/>
              </a:ext>
            </a:extLst>
          </p:cNvPr>
          <p:cNvGrpSpPr/>
          <p:nvPr/>
        </p:nvGrpSpPr>
        <p:grpSpPr>
          <a:xfrm>
            <a:off x="7596866" y="1542755"/>
            <a:ext cx="4667016" cy="1672516"/>
            <a:chOff x="1968578" y="2221349"/>
            <a:chExt cx="3866191" cy="186088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20C396-A804-41EF-BEA4-FE09539C4AB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C25077-BB7D-42B6-A217-A581AA5B2967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cuộn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E7DEC-2B84-49C3-AA8F-EB19A1909908}"/>
              </a:ext>
            </a:extLst>
          </p:cNvPr>
          <p:cNvGrpSpPr/>
          <p:nvPr/>
        </p:nvGrpSpPr>
        <p:grpSpPr>
          <a:xfrm>
            <a:off x="1057375" y="1611613"/>
            <a:ext cx="3792573" cy="1672516"/>
            <a:chOff x="2035835" y="2221349"/>
            <a:chExt cx="3866191" cy="18608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9F46E6-41FC-4575-8061-736E091721CF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580742-018F-4C0C-974A-332EC3562857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ngoằn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ngoèo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FB5CA743-9EC6-4F03-9282-B36CE1E0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61" y="178665"/>
            <a:ext cx="9102117" cy="154851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B507389-8C1B-48A1-A8F8-786FACB4A1D2}"/>
              </a:ext>
            </a:extLst>
          </p:cNvPr>
          <p:cNvGrpSpPr/>
          <p:nvPr/>
        </p:nvGrpSpPr>
        <p:grpSpPr>
          <a:xfrm>
            <a:off x="3381609" y="3533480"/>
            <a:ext cx="4667016" cy="1672516"/>
            <a:chOff x="1968578" y="2221349"/>
            <a:chExt cx="3866191" cy="186088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C2B91BF-ED8E-44D6-9506-B47CF15AB60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6BA729-313A-45C3-BBC7-3125B80C8731}"/>
                </a:ext>
              </a:extLst>
            </p:cNvPr>
            <p:cNvSpPr txBox="1"/>
            <p:nvPr/>
          </p:nvSpPr>
          <p:spPr>
            <a:xfrm>
              <a:off x="1968578" y="2754012"/>
              <a:ext cx="3866191" cy="1107531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chiếc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351CA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rễ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6351CA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3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3148137" y="1005343"/>
            <a:ext cx="108478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2800" b="1" dirty="0">
              <a:solidFill>
                <a:srgbClr val="1747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2518779" y="1646241"/>
            <a:ext cx="71544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2098160" y="265565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5561051" y="2680964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4686874" y="3176806"/>
            <a:ext cx="233915" cy="627751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8209153" y="267300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2098160" y="4050928"/>
            <a:ext cx="7995683" cy="130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2218668" y="4234167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4988011" y="405092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7353662" y="401975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2806657" y="467867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E7CD666-6503-6228-1C06-BB83C5E3C452}"/>
              </a:ext>
            </a:extLst>
          </p:cNvPr>
          <p:cNvGrpSpPr/>
          <p:nvPr/>
        </p:nvGrpSpPr>
        <p:grpSpPr>
          <a:xfrm>
            <a:off x="8159535" y="4610413"/>
            <a:ext cx="233915" cy="627751"/>
            <a:chOff x="5551064" y="2181164"/>
            <a:chExt cx="175436" cy="47081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A17A89-1536-4FEF-3C3F-E6A4CC68CA9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384BEE5-183E-3439-7429-B191A7058B8D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651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1747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5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vườn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vùi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rễ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ạ?</a:t>
            </a:r>
          </a:p>
          <a:p>
            <a:pPr indent="274320"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10671" y="3266795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84017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671" y="1903638"/>
            <a:ext cx="11726824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0" y="5836062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669</Words>
  <Application>Microsoft Office PowerPoint</Application>
  <PresentationFormat>Widescreen</PresentationFormat>
  <Paragraphs>51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1</cp:revision>
  <dcterms:created xsi:type="dcterms:W3CDTF">2023-05-04T01:29:50Z</dcterms:created>
  <dcterms:modified xsi:type="dcterms:W3CDTF">2023-05-04T01:32:51Z</dcterms:modified>
</cp:coreProperties>
</file>