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10" r:id="rId3"/>
    <p:sldId id="311" r:id="rId4"/>
    <p:sldId id="30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F44A3-29E9-AC10-4F19-6A659168F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2CF4F2-8C20-C1A7-3134-207E588CD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C04D8-3469-55C3-F725-77BDCC29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935A0-4528-4063-28A9-733FDE04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59990-B3B1-DDD6-0425-2E262D691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80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C64F-022D-7F98-FFF6-BFD38A76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58E6D-11D1-400C-9F7A-79EAB5F79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7CA0E-F780-27EF-E2F5-890FAA18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C06D7-C9AF-E36E-D2DF-F0461535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21BE2-2FDF-EC61-B04D-E9D168D64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6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0E013-2D00-F3DD-2166-173D7B8EB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6356CC-EF83-41E6-5812-BE9E2ED43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C5DA4-35F8-B3F8-0252-3F7E884FA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DB5F1-1D1C-BA0B-174A-D8232D3E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24272-BF59-3A81-6551-8C61E7B1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2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6F42-0C7F-73B4-DC40-933A1F1C4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53EA1-B64E-5ECE-9073-4765EFAF0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46833-D6B4-AAD8-3897-30AEBB113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B68A3-ED1D-7971-DECC-5E2868CAB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94F97-0ED1-195D-5F79-62C3DB16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03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019C-FE7D-D455-4833-2AF34750C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82321-B90D-2361-9A1D-6D9A7896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B8F75-9A4A-62B5-F078-D68797D5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3033B-A954-0243-727A-ABE03245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1DE04-DA01-E3D7-381D-1DEC23D1D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0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20CE-F5DC-8D38-DFD1-9F8EC044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674C4-E2E1-D6A2-C09C-CCD2AFEDC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622C3-52E1-DED8-4D53-04E2E6310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3F20E-5705-9B1B-FEEE-C22B04CB1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E5793-FB30-BFE2-AD96-464B1035F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16D03-6EB7-8524-B97B-EC2FC8FC0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1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CC322-8C92-A453-20CC-254D6F57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C3116-0C3B-F1D4-0690-9864A1ADF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DF762-0E71-E2D9-4A23-F95CE04F43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98BF4-7CC1-5170-A1FE-6549618A0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EF8F19-6F60-A57C-D42E-A247F539A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C5C97-BDDF-08B3-DD86-A93C3627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BADFA2-6F5F-6BC1-B4BE-BC3E91146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0664B-FFEF-6CB9-A870-10EA6739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4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DC43-24F3-9946-B2B2-F12FC1E5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FC5486-15B6-B736-9469-572F55D18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793BF-AA00-74DA-1743-6060E639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FAB0A-8FFF-4BC6-D4D6-1C34AD07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8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BB5DFB-3BF6-ABB2-CA00-971DDDCF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16AA67-6F00-4CD5-B87B-5EDFF0FF0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94F25-6E9E-6EDA-5E2D-419DCF2A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8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A2313-1F00-67C0-4C40-FA1CC40D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F00E6-C06A-59B5-EB31-1967FC683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40F6C-8AE2-464F-AB21-4C16450F1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F6BC4-7830-1729-F2A5-4632E0AC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F7590-38B7-5565-A663-1EE5F176F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71DF5-7CE6-F7B6-7A0E-1507D3F27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85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A1A07-4577-3C54-14CE-80F606FB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7F6DB-2FDC-2A20-F1CD-7E020FDD55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6DB951-FBB7-5004-FDA4-339141AB9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22656-31BA-655C-C279-D1FE634BC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81C92-1614-F3D8-5CA1-B24688FFE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0D8EE-37B4-E56E-43DD-D72BB1F4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73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443747-1908-AE22-DD70-1A9849DD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B486A-D588-A012-8B4C-61A505881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EB717-18F0-A4CA-E24F-66A1BC6393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F2BA7-5B41-4E53-9079-B41E531CCD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8D397-5134-D51A-9A78-D1681E1AA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A1D7C-5BAE-66ED-F790-8A6BFBE5D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8B2EF-560D-477E-A089-5A89B3DC6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88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674F2-A44F-493F-BBF8-A3425F7AF16D}"/>
              </a:ext>
            </a:extLst>
          </p:cNvPr>
          <p:cNvGrpSpPr/>
          <p:nvPr/>
        </p:nvGrpSpPr>
        <p:grpSpPr>
          <a:xfrm>
            <a:off x="-27709" y="-11797"/>
            <a:ext cx="12233565" cy="1604338"/>
            <a:chOff x="-27709" y="-11797"/>
            <a:chExt cx="12233565" cy="160433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7AB121-7456-44D6-B1E6-9061BC75D928}"/>
                </a:ext>
              </a:extLst>
            </p:cNvPr>
            <p:cNvSpPr/>
            <p:nvPr/>
          </p:nvSpPr>
          <p:spPr>
            <a:xfrm>
              <a:off x="-13853" y="218208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7AC5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F2966021-9C59-46B7-98C5-FA12D9A336BC}"/>
                </a:ext>
              </a:extLst>
            </p:cNvPr>
            <p:cNvSpPr/>
            <p:nvPr/>
          </p:nvSpPr>
          <p:spPr>
            <a:xfrm>
              <a:off x="-27709" y="-11797"/>
              <a:ext cx="12219709" cy="1374333"/>
            </a:xfrm>
            <a:custGeom>
              <a:avLst/>
              <a:gdLst>
                <a:gd name="connsiteX0" fmla="*/ 0 w 12192000"/>
                <a:gd name="connsiteY0" fmla="*/ 0 h 1435821"/>
                <a:gd name="connsiteX1" fmla="*/ 12192000 w 12192000"/>
                <a:gd name="connsiteY1" fmla="*/ 0 h 1435821"/>
                <a:gd name="connsiteX2" fmla="*/ 12192000 w 12192000"/>
                <a:gd name="connsiteY2" fmla="*/ 1435821 h 1435821"/>
                <a:gd name="connsiteX3" fmla="*/ 0 w 12192000"/>
                <a:gd name="connsiteY3" fmla="*/ 1435821 h 1435821"/>
                <a:gd name="connsiteX4" fmla="*/ 0 w 12192000"/>
                <a:gd name="connsiteY4" fmla="*/ 0 h 1435821"/>
                <a:gd name="connsiteX0" fmla="*/ 0 w 12192000"/>
                <a:gd name="connsiteY0" fmla="*/ 0 h 1503554"/>
                <a:gd name="connsiteX1" fmla="*/ 12192000 w 12192000"/>
                <a:gd name="connsiteY1" fmla="*/ 0 h 1503554"/>
                <a:gd name="connsiteX2" fmla="*/ 12192000 w 12192000"/>
                <a:gd name="connsiteY2" fmla="*/ 1435821 h 1503554"/>
                <a:gd name="connsiteX3" fmla="*/ 0 w 12192000"/>
                <a:gd name="connsiteY3" fmla="*/ 1435821 h 1503554"/>
                <a:gd name="connsiteX4" fmla="*/ 0 w 12192000"/>
                <a:gd name="connsiteY4" fmla="*/ 0 h 1503554"/>
                <a:gd name="connsiteX0" fmla="*/ 27709 w 12219709"/>
                <a:gd name="connsiteY0" fmla="*/ 0 h 1435821"/>
                <a:gd name="connsiteX1" fmla="*/ 12219709 w 12219709"/>
                <a:gd name="connsiteY1" fmla="*/ 0 h 1435821"/>
                <a:gd name="connsiteX2" fmla="*/ 12219709 w 12219709"/>
                <a:gd name="connsiteY2" fmla="*/ 1435821 h 1435821"/>
                <a:gd name="connsiteX3" fmla="*/ 0 w 12219709"/>
                <a:gd name="connsiteY3" fmla="*/ 1241858 h 1435821"/>
                <a:gd name="connsiteX4" fmla="*/ 27709 w 12219709"/>
                <a:gd name="connsiteY4" fmla="*/ 0 h 1435821"/>
                <a:gd name="connsiteX0" fmla="*/ 27709 w 12219709"/>
                <a:gd name="connsiteY0" fmla="*/ 0 h 1313379"/>
                <a:gd name="connsiteX1" fmla="*/ 12219709 w 12219709"/>
                <a:gd name="connsiteY1" fmla="*/ 0 h 1313379"/>
                <a:gd name="connsiteX2" fmla="*/ 12205854 w 12219709"/>
                <a:gd name="connsiteY2" fmla="*/ 1255712 h 1313379"/>
                <a:gd name="connsiteX3" fmla="*/ 0 w 12219709"/>
                <a:gd name="connsiteY3" fmla="*/ 1241858 h 1313379"/>
                <a:gd name="connsiteX4" fmla="*/ 27709 w 12219709"/>
                <a:gd name="connsiteY4" fmla="*/ 0 h 1313379"/>
                <a:gd name="connsiteX0" fmla="*/ 27709 w 12219709"/>
                <a:gd name="connsiteY0" fmla="*/ 0 h 1374333"/>
                <a:gd name="connsiteX1" fmla="*/ 12219709 w 12219709"/>
                <a:gd name="connsiteY1" fmla="*/ 0 h 1374333"/>
                <a:gd name="connsiteX2" fmla="*/ 12205854 w 12219709"/>
                <a:gd name="connsiteY2" fmla="*/ 1255712 h 1374333"/>
                <a:gd name="connsiteX3" fmla="*/ 0 w 12219709"/>
                <a:gd name="connsiteY3" fmla="*/ 1241858 h 1374333"/>
                <a:gd name="connsiteX4" fmla="*/ 27709 w 12219709"/>
                <a:gd name="connsiteY4" fmla="*/ 0 h 137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9709" h="1374333">
                  <a:moveTo>
                    <a:pt x="27709" y="0"/>
                  </a:moveTo>
                  <a:lnTo>
                    <a:pt x="12219709" y="0"/>
                  </a:lnTo>
                  <a:lnTo>
                    <a:pt x="12205854" y="1255712"/>
                  </a:lnTo>
                  <a:cubicBezTo>
                    <a:pt x="6119091" y="1435821"/>
                    <a:pt x="5712691" y="1394258"/>
                    <a:pt x="0" y="1241858"/>
                  </a:cubicBezTo>
                  <a:lnTo>
                    <a:pt x="27709" y="0"/>
                  </a:lnTo>
                  <a:close/>
                </a:path>
              </a:pathLst>
            </a:custGeom>
            <a:solidFill>
              <a:srgbClr val="45AE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07D17E3-2D94-4AC6-975B-ECFD60C3FAB0}"/>
              </a:ext>
            </a:extLst>
          </p:cNvPr>
          <p:cNvGrpSpPr/>
          <p:nvPr/>
        </p:nvGrpSpPr>
        <p:grpSpPr>
          <a:xfrm>
            <a:off x="-109298" y="12231"/>
            <a:ext cx="3041074" cy="1481858"/>
            <a:chOff x="-277091" y="-223478"/>
            <a:chExt cx="3041074" cy="148185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2A5FED-5B5D-430C-9B01-14852FB6710B}"/>
                </a:ext>
              </a:extLst>
            </p:cNvPr>
            <p:cNvSpPr/>
            <p:nvPr/>
          </p:nvSpPr>
          <p:spPr>
            <a:xfrm>
              <a:off x="34637" y="-177441"/>
              <a:ext cx="2729346" cy="1435821"/>
            </a:xfrm>
            <a:prstGeom prst="ellipse">
              <a:avLst/>
            </a:pr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61C42B-2557-4F7A-B201-7FF4B810F6CD}"/>
                </a:ext>
              </a:extLst>
            </p:cNvPr>
            <p:cNvSpPr/>
            <p:nvPr/>
          </p:nvSpPr>
          <p:spPr>
            <a:xfrm>
              <a:off x="-277091" y="-223478"/>
              <a:ext cx="2729346" cy="1435821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3E55284-FC01-4C65-B22F-4EC10F1AC148}"/>
                </a:ext>
              </a:extLst>
            </p:cNvPr>
            <p:cNvSpPr/>
            <p:nvPr/>
          </p:nvSpPr>
          <p:spPr>
            <a:xfrm>
              <a:off x="-277091" y="-133495"/>
              <a:ext cx="2452255" cy="12558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38B1374E-5523-498F-B031-A5148A0509A3}"/>
              </a:ext>
            </a:extLst>
          </p:cNvPr>
          <p:cNvSpPr txBox="1"/>
          <p:nvPr/>
        </p:nvSpPr>
        <p:spPr>
          <a:xfrm>
            <a:off x="299412" y="398628"/>
            <a:ext cx="233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TuÇn</a:t>
            </a:r>
            <a:r>
              <a:rPr lang="en-US" sz="3600" b="1" dirty="0">
                <a:solidFill>
                  <a:srgbClr val="0070C0"/>
                </a:solidFill>
                <a:latin typeface=".VnAvant" panose="020B7200000000000000" pitchFamily="34" charset="0"/>
              </a:rPr>
              <a:t> 20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EE6E9-7236-43F9-B397-63B34B5C8854}"/>
              </a:ext>
            </a:extLst>
          </p:cNvPr>
          <p:cNvGrpSpPr/>
          <p:nvPr/>
        </p:nvGrpSpPr>
        <p:grpSpPr>
          <a:xfrm>
            <a:off x="1733486" y="2630090"/>
            <a:ext cx="6939425" cy="1288862"/>
            <a:chOff x="1543633" y="1001196"/>
            <a:chExt cx="6939425" cy="12888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D0D1694-7B78-4A51-86EB-A4EA433B0ADD}"/>
                </a:ext>
              </a:extLst>
            </p:cNvPr>
            <p:cNvGrpSpPr/>
            <p:nvPr/>
          </p:nvGrpSpPr>
          <p:grpSpPr>
            <a:xfrm>
              <a:off x="1543633" y="1001196"/>
              <a:ext cx="6939425" cy="1288862"/>
              <a:chOff x="1399567" y="986345"/>
              <a:chExt cx="6939425" cy="1288862"/>
            </a:xfrm>
          </p:grpSpPr>
          <p:sp>
            <p:nvSpPr>
              <p:cNvPr id="25" name="Arrow: Chevron 24">
                <a:extLst>
                  <a:ext uri="{FF2B5EF4-FFF2-40B4-BE49-F238E27FC236}">
                    <a16:creationId xmlns:a16="http://schemas.microsoft.com/office/drawing/2014/main" id="{A59EC3ED-3AA0-408A-8967-9FF97C10B700}"/>
                  </a:ext>
                </a:extLst>
              </p:cNvPr>
              <p:cNvSpPr/>
              <p:nvPr/>
            </p:nvSpPr>
            <p:spPr>
              <a:xfrm>
                <a:off x="1399567" y="1392789"/>
                <a:ext cx="2255235" cy="882418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509366 w 2224312"/>
                  <a:gd name="connsiteY5" fmla="*/ 527357 h 989308"/>
                  <a:gd name="connsiteX6" fmla="*/ 0 w 2224312"/>
                  <a:gd name="connsiteY6" fmla="*/ 0 h 989308"/>
                  <a:gd name="connsiteX0" fmla="*/ 0 w 2224312"/>
                  <a:gd name="connsiteY0" fmla="*/ 0 h 989308"/>
                  <a:gd name="connsiteX1" fmla="*/ 1762361 w 2224312"/>
                  <a:gd name="connsiteY1" fmla="*/ 65406 h 989308"/>
                  <a:gd name="connsiteX2" fmla="*/ 2224312 w 2224312"/>
                  <a:gd name="connsiteY2" fmla="*/ 527357 h 989308"/>
                  <a:gd name="connsiteX3" fmla="*/ 1762361 w 2224312"/>
                  <a:gd name="connsiteY3" fmla="*/ 989308 h 989308"/>
                  <a:gd name="connsiteX4" fmla="*/ 47415 w 2224312"/>
                  <a:gd name="connsiteY4" fmla="*/ 989308 h 989308"/>
                  <a:gd name="connsiteX5" fmla="*/ 611375 w 2224312"/>
                  <a:gd name="connsiteY5" fmla="*/ 421128 h 989308"/>
                  <a:gd name="connsiteX6" fmla="*/ 0 w 2224312"/>
                  <a:gd name="connsiteY6" fmla="*/ 0 h 989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24312" h="989308">
                    <a:moveTo>
                      <a:pt x="0" y="0"/>
                    </a:moveTo>
                    <a:lnTo>
                      <a:pt x="1762361" y="65406"/>
                    </a:lnTo>
                    <a:lnTo>
                      <a:pt x="2224312" y="527357"/>
                    </a:lnTo>
                    <a:lnTo>
                      <a:pt x="1762361" y="989308"/>
                    </a:lnTo>
                    <a:lnTo>
                      <a:pt x="47415" y="989308"/>
                    </a:lnTo>
                    <a:lnTo>
                      <a:pt x="611375" y="4211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Arrow: Chevron 1">
                <a:extLst>
                  <a:ext uri="{FF2B5EF4-FFF2-40B4-BE49-F238E27FC236}">
                    <a16:creationId xmlns:a16="http://schemas.microsoft.com/office/drawing/2014/main" id="{B63FA407-F6E7-4460-BE00-59C5CD88A4FA}"/>
                  </a:ext>
                </a:extLst>
              </p:cNvPr>
              <p:cNvSpPr/>
              <p:nvPr/>
            </p:nvSpPr>
            <p:spPr>
              <a:xfrm rot="272365">
                <a:off x="1802298" y="1221534"/>
                <a:ext cx="2176897" cy="980242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Arrow: Chevron 1">
                <a:extLst>
                  <a:ext uri="{FF2B5EF4-FFF2-40B4-BE49-F238E27FC236}">
                    <a16:creationId xmlns:a16="http://schemas.microsoft.com/office/drawing/2014/main" id="{590CC015-3E37-462D-87F1-800608B7309E}"/>
                  </a:ext>
                </a:extLst>
              </p:cNvPr>
              <p:cNvSpPr/>
              <p:nvPr/>
            </p:nvSpPr>
            <p:spPr>
              <a:xfrm rot="10800000">
                <a:off x="6162095" y="1114568"/>
                <a:ext cx="2176897" cy="906303"/>
              </a:xfrm>
              <a:custGeom>
                <a:avLst/>
                <a:gdLst>
                  <a:gd name="connsiteX0" fmla="*/ 0 w 2176897"/>
                  <a:gd name="connsiteY0" fmla="*/ 0 h 923902"/>
                  <a:gd name="connsiteX1" fmla="*/ 1714946 w 2176897"/>
                  <a:gd name="connsiteY1" fmla="*/ 0 h 923902"/>
                  <a:gd name="connsiteX2" fmla="*/ 2176897 w 2176897"/>
                  <a:gd name="connsiteY2" fmla="*/ 461951 h 923902"/>
                  <a:gd name="connsiteX3" fmla="*/ 1714946 w 2176897"/>
                  <a:gd name="connsiteY3" fmla="*/ 923902 h 923902"/>
                  <a:gd name="connsiteX4" fmla="*/ 0 w 2176897"/>
                  <a:gd name="connsiteY4" fmla="*/ 923902 h 923902"/>
                  <a:gd name="connsiteX5" fmla="*/ 461951 w 2176897"/>
                  <a:gd name="connsiteY5" fmla="*/ 461951 h 923902"/>
                  <a:gd name="connsiteX6" fmla="*/ 0 w 2176897"/>
                  <a:gd name="connsiteY6" fmla="*/ 0 h 92390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461951 w 2176897"/>
                  <a:gd name="connsiteY5" fmla="*/ 518291 h 980242"/>
                  <a:gd name="connsiteX6" fmla="*/ 9424 w 2176897"/>
                  <a:gd name="connsiteY6" fmla="*/ 0 h 980242"/>
                  <a:gd name="connsiteX0" fmla="*/ 9424 w 2176897"/>
                  <a:gd name="connsiteY0" fmla="*/ 0 h 980242"/>
                  <a:gd name="connsiteX1" fmla="*/ 1714946 w 2176897"/>
                  <a:gd name="connsiteY1" fmla="*/ 56340 h 980242"/>
                  <a:gd name="connsiteX2" fmla="*/ 2176897 w 2176897"/>
                  <a:gd name="connsiteY2" fmla="*/ 518291 h 980242"/>
                  <a:gd name="connsiteX3" fmla="*/ 1714946 w 2176897"/>
                  <a:gd name="connsiteY3" fmla="*/ 980242 h 980242"/>
                  <a:gd name="connsiteX4" fmla="*/ 0 w 2176897"/>
                  <a:gd name="connsiteY4" fmla="*/ 980242 h 980242"/>
                  <a:gd name="connsiteX5" fmla="*/ 649824 w 2176897"/>
                  <a:gd name="connsiteY5" fmla="*/ 433884 h 980242"/>
                  <a:gd name="connsiteX6" fmla="*/ 9424 w 2176897"/>
                  <a:gd name="connsiteY6" fmla="*/ 0 h 980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6897" h="980242">
                    <a:moveTo>
                      <a:pt x="9424" y="0"/>
                    </a:moveTo>
                    <a:lnTo>
                      <a:pt x="1714946" y="56340"/>
                    </a:lnTo>
                    <a:lnTo>
                      <a:pt x="2176897" y="518291"/>
                    </a:lnTo>
                    <a:lnTo>
                      <a:pt x="1714946" y="980242"/>
                    </a:lnTo>
                    <a:lnTo>
                      <a:pt x="0" y="980242"/>
                    </a:lnTo>
                    <a:lnTo>
                      <a:pt x="649824" y="433884"/>
                    </a:lnTo>
                    <a:lnTo>
                      <a:pt x="9424" y="0"/>
                    </a:lnTo>
                    <a:close/>
                  </a:path>
                </a:pathLst>
              </a:custGeom>
              <a:solidFill>
                <a:srgbClr val="9AD3D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8827ECE-11D4-41A5-BD76-14CB0C233C3C}"/>
                  </a:ext>
                </a:extLst>
              </p:cNvPr>
              <p:cNvGrpSpPr/>
              <p:nvPr/>
            </p:nvGrpSpPr>
            <p:grpSpPr>
              <a:xfrm>
                <a:off x="3224644" y="986345"/>
                <a:ext cx="4627419" cy="1174964"/>
                <a:chOff x="3186544" y="986344"/>
                <a:chExt cx="4627419" cy="1174964"/>
              </a:xfrm>
            </p:grpSpPr>
            <p:sp>
              <p:nvSpPr>
                <p:cNvPr id="12" name="Flowchart: Process 11">
                  <a:extLst>
                    <a:ext uri="{FF2B5EF4-FFF2-40B4-BE49-F238E27FC236}">
                      <a16:creationId xmlns:a16="http://schemas.microsoft.com/office/drawing/2014/main" id="{BD9F4E7D-C279-42A3-AD35-63E330C3EF98}"/>
                    </a:ext>
                  </a:extLst>
                </p:cNvPr>
                <p:cNvSpPr/>
                <p:nvPr/>
              </p:nvSpPr>
              <p:spPr>
                <a:xfrm rot="10800000">
                  <a:off x="3186544" y="986344"/>
                  <a:ext cx="4627419" cy="1174964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rgbClr val="0D94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Flowchart: Process 11">
                  <a:extLst>
                    <a:ext uri="{FF2B5EF4-FFF2-40B4-BE49-F238E27FC236}">
                      <a16:creationId xmlns:a16="http://schemas.microsoft.com/office/drawing/2014/main" id="{91A18FC5-A49A-4527-ACF9-B885DAF2C54B}"/>
                    </a:ext>
                  </a:extLst>
                </p:cNvPr>
                <p:cNvSpPr/>
                <p:nvPr/>
              </p:nvSpPr>
              <p:spPr>
                <a:xfrm rot="10800000">
                  <a:off x="3359724" y="1095843"/>
                  <a:ext cx="4281057" cy="981003"/>
                </a:xfrm>
                <a:custGeom>
                  <a:avLst/>
                  <a:gdLst>
                    <a:gd name="connsiteX0" fmla="*/ 0 w 4391890"/>
                    <a:gd name="connsiteY0" fmla="*/ 0 h 820948"/>
                    <a:gd name="connsiteX1" fmla="*/ 3981416 w 4391890"/>
                    <a:gd name="connsiteY1" fmla="*/ 0 h 820948"/>
                    <a:gd name="connsiteX2" fmla="*/ 4391890 w 4391890"/>
                    <a:gd name="connsiteY2" fmla="*/ 410474 h 820948"/>
                    <a:gd name="connsiteX3" fmla="*/ 3981416 w 4391890"/>
                    <a:gd name="connsiteY3" fmla="*/ 820948 h 820948"/>
                    <a:gd name="connsiteX4" fmla="*/ 0 w 4391890"/>
                    <a:gd name="connsiteY4" fmla="*/ 820948 h 820948"/>
                    <a:gd name="connsiteX5" fmla="*/ 410474 w 4391890"/>
                    <a:gd name="connsiteY5" fmla="*/ 410474 h 820948"/>
                    <a:gd name="connsiteX6" fmla="*/ 0 w 4391890"/>
                    <a:gd name="connsiteY6" fmla="*/ 0 h 820948"/>
                    <a:gd name="connsiteX0" fmla="*/ 0 w 4003963"/>
                    <a:gd name="connsiteY0" fmla="*/ 0 h 820948"/>
                    <a:gd name="connsiteX1" fmla="*/ 3981416 w 4003963"/>
                    <a:gd name="connsiteY1" fmla="*/ 0 h 820948"/>
                    <a:gd name="connsiteX2" fmla="*/ 4003963 w 4003963"/>
                    <a:gd name="connsiteY2" fmla="*/ 355056 h 820948"/>
                    <a:gd name="connsiteX3" fmla="*/ 3981416 w 4003963"/>
                    <a:gd name="connsiteY3" fmla="*/ 820948 h 820948"/>
                    <a:gd name="connsiteX4" fmla="*/ 0 w 4003963"/>
                    <a:gd name="connsiteY4" fmla="*/ 820948 h 820948"/>
                    <a:gd name="connsiteX5" fmla="*/ 410474 w 4003963"/>
                    <a:gd name="connsiteY5" fmla="*/ 410474 h 820948"/>
                    <a:gd name="connsiteX6" fmla="*/ 0 w 4003963"/>
                    <a:gd name="connsiteY6" fmla="*/ 0 h 820948"/>
                    <a:gd name="connsiteX0" fmla="*/ 0 w 4003963"/>
                    <a:gd name="connsiteY0" fmla="*/ 0 h 904075"/>
                    <a:gd name="connsiteX1" fmla="*/ 3981416 w 4003963"/>
                    <a:gd name="connsiteY1" fmla="*/ 0 h 904075"/>
                    <a:gd name="connsiteX2" fmla="*/ 4003963 w 4003963"/>
                    <a:gd name="connsiteY2" fmla="*/ 355056 h 904075"/>
                    <a:gd name="connsiteX3" fmla="*/ 3981416 w 4003963"/>
                    <a:gd name="connsiteY3" fmla="*/ 820948 h 904075"/>
                    <a:gd name="connsiteX4" fmla="*/ 0 w 4003963"/>
                    <a:gd name="connsiteY4" fmla="*/ 904075 h 904075"/>
                    <a:gd name="connsiteX5" fmla="*/ 410474 w 4003963"/>
                    <a:gd name="connsiteY5" fmla="*/ 410474 h 904075"/>
                    <a:gd name="connsiteX6" fmla="*/ 0 w 4003963"/>
                    <a:gd name="connsiteY6" fmla="*/ 0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138546 w 4142509"/>
                    <a:gd name="connsiteY4" fmla="*/ 904075 h 904075"/>
                    <a:gd name="connsiteX5" fmla="*/ 549020 w 4142509"/>
                    <a:gd name="connsiteY5" fmla="*/ 410474 h 904075"/>
                    <a:gd name="connsiteX6" fmla="*/ 0 w 4142509"/>
                    <a:gd name="connsiteY6" fmla="*/ 180109 h 904075"/>
                    <a:gd name="connsiteX0" fmla="*/ 0 w 4142509"/>
                    <a:gd name="connsiteY0" fmla="*/ 180109 h 904075"/>
                    <a:gd name="connsiteX1" fmla="*/ 4119962 w 4142509"/>
                    <a:gd name="connsiteY1" fmla="*/ 0 h 904075"/>
                    <a:gd name="connsiteX2" fmla="*/ 4142509 w 4142509"/>
                    <a:gd name="connsiteY2" fmla="*/ 355056 h 904075"/>
                    <a:gd name="connsiteX3" fmla="*/ 4119962 w 4142509"/>
                    <a:gd name="connsiteY3" fmla="*/ 820948 h 904075"/>
                    <a:gd name="connsiteX4" fmla="*/ 568037 w 4142509"/>
                    <a:gd name="connsiteY4" fmla="*/ 831272 h 904075"/>
                    <a:gd name="connsiteX5" fmla="*/ 138546 w 4142509"/>
                    <a:gd name="connsiteY5" fmla="*/ 904075 h 904075"/>
                    <a:gd name="connsiteX6" fmla="*/ 549020 w 4142509"/>
                    <a:gd name="connsiteY6" fmla="*/ 410474 h 904075"/>
                    <a:gd name="connsiteX7" fmla="*/ 0 w 4142509"/>
                    <a:gd name="connsiteY7" fmla="*/ 180109 h 904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142509" h="904075">
                      <a:moveTo>
                        <a:pt x="0" y="180109"/>
                      </a:moveTo>
                      <a:lnTo>
                        <a:pt x="4119962" y="0"/>
                      </a:lnTo>
                      <a:lnTo>
                        <a:pt x="4142509" y="355056"/>
                      </a:lnTo>
                      <a:lnTo>
                        <a:pt x="4119962" y="820948"/>
                      </a:lnTo>
                      <a:cubicBezTo>
                        <a:pt x="2935987" y="852098"/>
                        <a:pt x="1752012" y="800122"/>
                        <a:pt x="568037" y="831272"/>
                      </a:cubicBezTo>
                      <a:lnTo>
                        <a:pt x="138546" y="904075"/>
                      </a:lnTo>
                      <a:lnTo>
                        <a:pt x="549020" y="410474"/>
                      </a:lnTo>
                      <a:lnTo>
                        <a:pt x="0" y="18010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B316B6E-E7AC-496E-B8EA-19739A405995}"/>
                </a:ext>
              </a:extLst>
            </p:cNvPr>
            <p:cNvSpPr/>
            <p:nvPr/>
          </p:nvSpPr>
          <p:spPr>
            <a:xfrm>
              <a:off x="2618509" y="1151516"/>
              <a:ext cx="1246908" cy="1034829"/>
            </a:xfrm>
            <a:prstGeom prst="ellipse">
              <a:avLst/>
            </a:prstGeom>
            <a:solidFill>
              <a:srgbClr val="45AEC3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.VnAvant" panose="020B7200000000000000" pitchFamily="34" charset="0"/>
                </a:rPr>
                <a:t>Bµi</a:t>
              </a:r>
              <a:r>
                <a:rPr lang="en-US" b="1" dirty="0">
                  <a:latin typeface=".VnAvant" panose="020B7200000000000000" pitchFamily="34" charset="0"/>
                </a:rPr>
                <a:t> </a:t>
              </a:r>
            </a:p>
            <a:p>
              <a:pPr algn="ctr"/>
              <a:r>
                <a:rPr lang="en-US" sz="4000" b="1" dirty="0">
                  <a:latin typeface=".VnAvant" panose="020B7200000000000000" pitchFamily="34" charset="0"/>
                </a:rPr>
                <a:t>3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4249620" y="2970123"/>
            <a:ext cx="35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HOẠ MI HÓT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0D1694-7B78-4A51-86EB-A4EA433B0ADD}"/>
              </a:ext>
            </a:extLst>
          </p:cNvPr>
          <p:cNvGrpSpPr/>
          <p:nvPr/>
        </p:nvGrpSpPr>
        <p:grpSpPr>
          <a:xfrm>
            <a:off x="1965306" y="4235076"/>
            <a:ext cx="5712164" cy="1346769"/>
            <a:chOff x="1399567" y="874753"/>
            <a:chExt cx="6689313" cy="1346769"/>
          </a:xfrm>
        </p:grpSpPr>
        <p:sp>
          <p:nvSpPr>
            <p:cNvPr id="39" name="Arrow: Chevron 24">
              <a:extLst>
                <a:ext uri="{FF2B5EF4-FFF2-40B4-BE49-F238E27FC236}">
                  <a16:creationId xmlns:a16="http://schemas.microsoft.com/office/drawing/2014/main" id="{A59EC3ED-3AA0-408A-8967-9FF97C10B700}"/>
                </a:ext>
              </a:extLst>
            </p:cNvPr>
            <p:cNvSpPr/>
            <p:nvPr/>
          </p:nvSpPr>
          <p:spPr>
            <a:xfrm>
              <a:off x="1399567" y="1216438"/>
              <a:ext cx="2295243" cy="1005084"/>
            </a:xfrm>
            <a:custGeom>
              <a:avLst/>
              <a:gdLst>
                <a:gd name="connsiteX0" fmla="*/ 0 w 2176897"/>
                <a:gd name="connsiteY0" fmla="*/ 0 h 923902"/>
                <a:gd name="connsiteX1" fmla="*/ 1714946 w 2176897"/>
                <a:gd name="connsiteY1" fmla="*/ 0 h 923902"/>
                <a:gd name="connsiteX2" fmla="*/ 2176897 w 2176897"/>
                <a:gd name="connsiteY2" fmla="*/ 461951 h 923902"/>
                <a:gd name="connsiteX3" fmla="*/ 1714946 w 2176897"/>
                <a:gd name="connsiteY3" fmla="*/ 923902 h 923902"/>
                <a:gd name="connsiteX4" fmla="*/ 0 w 2176897"/>
                <a:gd name="connsiteY4" fmla="*/ 923902 h 923902"/>
                <a:gd name="connsiteX5" fmla="*/ 461951 w 2176897"/>
                <a:gd name="connsiteY5" fmla="*/ 461951 h 923902"/>
                <a:gd name="connsiteX6" fmla="*/ 0 w 2176897"/>
                <a:gd name="connsiteY6" fmla="*/ 0 h 923902"/>
                <a:gd name="connsiteX0" fmla="*/ 0 w 2224312"/>
                <a:gd name="connsiteY0" fmla="*/ 0 h 989308"/>
                <a:gd name="connsiteX1" fmla="*/ 1762361 w 2224312"/>
                <a:gd name="connsiteY1" fmla="*/ 65406 h 989308"/>
                <a:gd name="connsiteX2" fmla="*/ 2224312 w 2224312"/>
                <a:gd name="connsiteY2" fmla="*/ 527357 h 989308"/>
                <a:gd name="connsiteX3" fmla="*/ 1762361 w 2224312"/>
                <a:gd name="connsiteY3" fmla="*/ 989308 h 989308"/>
                <a:gd name="connsiteX4" fmla="*/ 47415 w 2224312"/>
                <a:gd name="connsiteY4" fmla="*/ 989308 h 989308"/>
                <a:gd name="connsiteX5" fmla="*/ 509366 w 2224312"/>
                <a:gd name="connsiteY5" fmla="*/ 527357 h 989308"/>
                <a:gd name="connsiteX6" fmla="*/ 0 w 2224312"/>
                <a:gd name="connsiteY6" fmla="*/ 0 h 989308"/>
                <a:gd name="connsiteX0" fmla="*/ 0 w 2224312"/>
                <a:gd name="connsiteY0" fmla="*/ 0 h 989308"/>
                <a:gd name="connsiteX1" fmla="*/ 1762361 w 2224312"/>
                <a:gd name="connsiteY1" fmla="*/ 65406 h 989308"/>
                <a:gd name="connsiteX2" fmla="*/ 2224312 w 2224312"/>
                <a:gd name="connsiteY2" fmla="*/ 527357 h 989308"/>
                <a:gd name="connsiteX3" fmla="*/ 1762361 w 2224312"/>
                <a:gd name="connsiteY3" fmla="*/ 989308 h 989308"/>
                <a:gd name="connsiteX4" fmla="*/ 47415 w 2224312"/>
                <a:gd name="connsiteY4" fmla="*/ 989308 h 989308"/>
                <a:gd name="connsiteX5" fmla="*/ 611375 w 2224312"/>
                <a:gd name="connsiteY5" fmla="*/ 421128 h 989308"/>
                <a:gd name="connsiteX6" fmla="*/ 0 w 2224312"/>
                <a:gd name="connsiteY6" fmla="*/ 0 h 989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4312" h="989308">
                  <a:moveTo>
                    <a:pt x="0" y="0"/>
                  </a:moveTo>
                  <a:lnTo>
                    <a:pt x="1762361" y="65406"/>
                  </a:lnTo>
                  <a:lnTo>
                    <a:pt x="2224312" y="527357"/>
                  </a:lnTo>
                  <a:lnTo>
                    <a:pt x="1762361" y="989308"/>
                  </a:lnTo>
                  <a:lnTo>
                    <a:pt x="47415" y="989308"/>
                  </a:lnTo>
                  <a:lnTo>
                    <a:pt x="611375" y="4211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94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Arrow: Chevron 1">
              <a:extLst>
                <a:ext uri="{FF2B5EF4-FFF2-40B4-BE49-F238E27FC236}">
                  <a16:creationId xmlns:a16="http://schemas.microsoft.com/office/drawing/2014/main" id="{B63FA407-F6E7-4460-BE00-59C5CD88A4FA}"/>
                </a:ext>
              </a:extLst>
            </p:cNvPr>
            <p:cNvSpPr/>
            <p:nvPr/>
          </p:nvSpPr>
          <p:spPr>
            <a:xfrm rot="272365">
              <a:off x="1604295" y="874753"/>
              <a:ext cx="2170492" cy="1308310"/>
            </a:xfrm>
            <a:custGeom>
              <a:avLst/>
              <a:gdLst>
                <a:gd name="connsiteX0" fmla="*/ 0 w 2176897"/>
                <a:gd name="connsiteY0" fmla="*/ 0 h 923902"/>
                <a:gd name="connsiteX1" fmla="*/ 1714946 w 2176897"/>
                <a:gd name="connsiteY1" fmla="*/ 0 h 923902"/>
                <a:gd name="connsiteX2" fmla="*/ 2176897 w 2176897"/>
                <a:gd name="connsiteY2" fmla="*/ 461951 h 923902"/>
                <a:gd name="connsiteX3" fmla="*/ 1714946 w 2176897"/>
                <a:gd name="connsiteY3" fmla="*/ 923902 h 923902"/>
                <a:gd name="connsiteX4" fmla="*/ 0 w 2176897"/>
                <a:gd name="connsiteY4" fmla="*/ 923902 h 923902"/>
                <a:gd name="connsiteX5" fmla="*/ 461951 w 2176897"/>
                <a:gd name="connsiteY5" fmla="*/ 461951 h 923902"/>
                <a:gd name="connsiteX6" fmla="*/ 0 w 2176897"/>
                <a:gd name="connsiteY6" fmla="*/ 0 h 92390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461951 w 2176897"/>
                <a:gd name="connsiteY5" fmla="*/ 518291 h 980242"/>
                <a:gd name="connsiteX6" fmla="*/ 9424 w 2176897"/>
                <a:gd name="connsiteY6" fmla="*/ 0 h 98024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649824 w 2176897"/>
                <a:gd name="connsiteY5" fmla="*/ 433884 h 980242"/>
                <a:gd name="connsiteX6" fmla="*/ 9424 w 2176897"/>
                <a:gd name="connsiteY6" fmla="*/ 0 h 98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97" h="980242">
                  <a:moveTo>
                    <a:pt x="9424" y="0"/>
                  </a:moveTo>
                  <a:lnTo>
                    <a:pt x="1714946" y="56340"/>
                  </a:lnTo>
                  <a:lnTo>
                    <a:pt x="2176897" y="518291"/>
                  </a:lnTo>
                  <a:lnTo>
                    <a:pt x="1714946" y="980242"/>
                  </a:lnTo>
                  <a:lnTo>
                    <a:pt x="0" y="980242"/>
                  </a:lnTo>
                  <a:lnTo>
                    <a:pt x="649824" y="433884"/>
                  </a:lnTo>
                  <a:lnTo>
                    <a:pt x="9424" y="0"/>
                  </a:lnTo>
                  <a:close/>
                </a:path>
              </a:pathLst>
            </a:custGeom>
            <a:solidFill>
              <a:srgbClr val="9AD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NÓI VÀ NGHE</a:t>
              </a:r>
            </a:p>
          </p:txBody>
        </p:sp>
        <p:sp>
          <p:nvSpPr>
            <p:cNvPr id="41" name="Arrow: Chevron 1">
              <a:extLst>
                <a:ext uri="{FF2B5EF4-FFF2-40B4-BE49-F238E27FC236}">
                  <a16:creationId xmlns:a16="http://schemas.microsoft.com/office/drawing/2014/main" id="{590CC015-3E37-462D-87F1-800608B7309E}"/>
                </a:ext>
              </a:extLst>
            </p:cNvPr>
            <p:cNvSpPr/>
            <p:nvPr/>
          </p:nvSpPr>
          <p:spPr>
            <a:xfrm rot="10800000">
              <a:off x="6304676" y="1104446"/>
              <a:ext cx="1784204" cy="906303"/>
            </a:xfrm>
            <a:custGeom>
              <a:avLst/>
              <a:gdLst>
                <a:gd name="connsiteX0" fmla="*/ 0 w 2176897"/>
                <a:gd name="connsiteY0" fmla="*/ 0 h 923902"/>
                <a:gd name="connsiteX1" fmla="*/ 1714946 w 2176897"/>
                <a:gd name="connsiteY1" fmla="*/ 0 h 923902"/>
                <a:gd name="connsiteX2" fmla="*/ 2176897 w 2176897"/>
                <a:gd name="connsiteY2" fmla="*/ 461951 h 923902"/>
                <a:gd name="connsiteX3" fmla="*/ 1714946 w 2176897"/>
                <a:gd name="connsiteY3" fmla="*/ 923902 h 923902"/>
                <a:gd name="connsiteX4" fmla="*/ 0 w 2176897"/>
                <a:gd name="connsiteY4" fmla="*/ 923902 h 923902"/>
                <a:gd name="connsiteX5" fmla="*/ 461951 w 2176897"/>
                <a:gd name="connsiteY5" fmla="*/ 461951 h 923902"/>
                <a:gd name="connsiteX6" fmla="*/ 0 w 2176897"/>
                <a:gd name="connsiteY6" fmla="*/ 0 h 92390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461951 w 2176897"/>
                <a:gd name="connsiteY5" fmla="*/ 518291 h 980242"/>
                <a:gd name="connsiteX6" fmla="*/ 9424 w 2176897"/>
                <a:gd name="connsiteY6" fmla="*/ 0 h 980242"/>
                <a:gd name="connsiteX0" fmla="*/ 9424 w 2176897"/>
                <a:gd name="connsiteY0" fmla="*/ 0 h 980242"/>
                <a:gd name="connsiteX1" fmla="*/ 1714946 w 2176897"/>
                <a:gd name="connsiteY1" fmla="*/ 56340 h 980242"/>
                <a:gd name="connsiteX2" fmla="*/ 2176897 w 2176897"/>
                <a:gd name="connsiteY2" fmla="*/ 518291 h 980242"/>
                <a:gd name="connsiteX3" fmla="*/ 1714946 w 2176897"/>
                <a:gd name="connsiteY3" fmla="*/ 980242 h 980242"/>
                <a:gd name="connsiteX4" fmla="*/ 0 w 2176897"/>
                <a:gd name="connsiteY4" fmla="*/ 980242 h 980242"/>
                <a:gd name="connsiteX5" fmla="*/ 649824 w 2176897"/>
                <a:gd name="connsiteY5" fmla="*/ 433884 h 980242"/>
                <a:gd name="connsiteX6" fmla="*/ 9424 w 2176897"/>
                <a:gd name="connsiteY6" fmla="*/ 0 h 98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6897" h="980242">
                  <a:moveTo>
                    <a:pt x="9424" y="0"/>
                  </a:moveTo>
                  <a:lnTo>
                    <a:pt x="1714946" y="56340"/>
                  </a:lnTo>
                  <a:lnTo>
                    <a:pt x="2176897" y="518291"/>
                  </a:lnTo>
                  <a:lnTo>
                    <a:pt x="1714946" y="980242"/>
                  </a:lnTo>
                  <a:lnTo>
                    <a:pt x="0" y="980242"/>
                  </a:lnTo>
                  <a:lnTo>
                    <a:pt x="649824" y="433884"/>
                  </a:lnTo>
                  <a:lnTo>
                    <a:pt x="9424" y="0"/>
                  </a:lnTo>
                  <a:close/>
                </a:path>
              </a:pathLst>
            </a:custGeom>
            <a:solidFill>
              <a:srgbClr val="9AD3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8827ECE-11D4-41A5-BD76-14CB0C233C3C}"/>
                </a:ext>
              </a:extLst>
            </p:cNvPr>
            <p:cNvGrpSpPr/>
            <p:nvPr/>
          </p:nvGrpSpPr>
          <p:grpSpPr>
            <a:xfrm>
              <a:off x="3721351" y="1029747"/>
              <a:ext cx="4094107" cy="1074429"/>
              <a:chOff x="3683251" y="1029746"/>
              <a:chExt cx="4094107" cy="1074429"/>
            </a:xfrm>
          </p:grpSpPr>
          <p:sp>
            <p:nvSpPr>
              <p:cNvPr id="43" name="Flowchart: Process 11">
                <a:extLst>
                  <a:ext uri="{FF2B5EF4-FFF2-40B4-BE49-F238E27FC236}">
                    <a16:creationId xmlns:a16="http://schemas.microsoft.com/office/drawing/2014/main" id="{BD9F4E7D-C279-42A3-AD35-63E330C3EF98}"/>
                  </a:ext>
                </a:extLst>
              </p:cNvPr>
              <p:cNvSpPr/>
              <p:nvPr/>
            </p:nvSpPr>
            <p:spPr>
              <a:xfrm rot="10800000">
                <a:off x="3683251" y="1029746"/>
                <a:ext cx="4094107" cy="1074429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Flowchart: Process 11">
                <a:extLst>
                  <a:ext uri="{FF2B5EF4-FFF2-40B4-BE49-F238E27FC236}">
                    <a16:creationId xmlns:a16="http://schemas.microsoft.com/office/drawing/2014/main" id="{91A18FC5-A49A-4527-ACF9-B885DAF2C54B}"/>
                  </a:ext>
                </a:extLst>
              </p:cNvPr>
              <p:cNvSpPr/>
              <p:nvPr/>
            </p:nvSpPr>
            <p:spPr>
              <a:xfrm rot="10800000">
                <a:off x="3793912" y="1057130"/>
                <a:ext cx="3503409" cy="994706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TIÊ</a:t>
                </a:r>
              </a:p>
            </p:txBody>
          </p:sp>
        </p:grp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B844E92B-6A1F-49C4-B6AC-341CD38D38AD}"/>
              </a:ext>
            </a:extLst>
          </p:cNvPr>
          <p:cNvSpPr txBox="1"/>
          <p:nvPr/>
        </p:nvSpPr>
        <p:spPr>
          <a:xfrm>
            <a:off x="4984248" y="4530131"/>
            <a:ext cx="1751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HP211"/>
                <a:cs typeface="Arial" panose="020B0604020202020204" pitchFamily="34" charset="0"/>
              </a:rPr>
              <a:t>TIẾT 4  </a:t>
            </a:r>
          </a:p>
        </p:txBody>
      </p:sp>
    </p:spTree>
    <p:extLst>
      <p:ext uri="{BB962C8B-B14F-4D97-AF65-F5344CB8AC3E}">
        <p14:creationId xmlns:p14="http://schemas.microsoft.com/office/powerpoint/2010/main" val="7579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8" y="141669"/>
            <a:ext cx="9723549" cy="67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98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44" y="226788"/>
            <a:ext cx="2676927" cy="571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186" y="553924"/>
            <a:ext cx="5773759" cy="1101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830" y="1655203"/>
            <a:ext cx="4586691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4521" y="1655203"/>
            <a:ext cx="4577365" cy="2779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6676" y="4341253"/>
            <a:ext cx="4437845" cy="281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4521" y="4360303"/>
            <a:ext cx="4586691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/>
          <p:cNvSpPr/>
          <p:nvPr/>
        </p:nvSpPr>
        <p:spPr>
          <a:xfrm>
            <a:off x="518615" y="465512"/>
            <a:ext cx="10699845" cy="53757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Vận dụng, trải nghiệm</a:t>
            </a:r>
          </a:p>
          <a:p>
            <a:pPr marL="571500" indent="-571500" algn="ctr">
              <a:buFontTx/>
              <a:buChar char="-"/>
              <a:defRPr/>
            </a:pPr>
            <a:r>
              <a:rPr sz="40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en-US" sz="4000" b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604020202020204" pitchFamily="34" charset="0"/>
                <a:cs typeface="Times New Roman" panose="02020603050405020304" pitchFamily="18" charset="0"/>
              </a:rPr>
              <a:t>......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F9F1D-8E75-489F-9546-1E47B4B01C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20" r="2045" b="34942"/>
          <a:stretch/>
        </p:blipFill>
        <p:spPr>
          <a:xfrm>
            <a:off x="683541" y="3024588"/>
            <a:ext cx="10534919" cy="19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21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20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.VnAvant</vt:lpstr>
      <vt:lpstr>Arial</vt:lpstr>
      <vt:lpstr>Calibri</vt:lpstr>
      <vt:lpstr>Calibri Light</vt:lpstr>
      <vt:lpstr>HP001 4 hàng</vt:lpstr>
      <vt:lpstr>HP211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trang</cp:lastModifiedBy>
  <cp:revision>3</cp:revision>
  <dcterms:created xsi:type="dcterms:W3CDTF">2023-02-02T02:54:51Z</dcterms:created>
  <dcterms:modified xsi:type="dcterms:W3CDTF">2023-02-02T03:15:08Z</dcterms:modified>
</cp:coreProperties>
</file>