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312" r:id="rId3"/>
    <p:sldId id="337" r:id="rId4"/>
    <p:sldId id="276" r:id="rId5"/>
    <p:sldId id="28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37" d="100"/>
          <a:sy n="37" d="100"/>
        </p:scale>
        <p:origin x="60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7D4CA-A07F-7025-9139-CE1F09B7DA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5B0FE2-CE08-30E2-5EE4-EEE97BB475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F8421-C67A-59EE-29C2-929F90EF3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3C827-CF32-2E55-6142-DA391D228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E547B2-7FDC-CED0-ED1D-CE58B0999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157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08780-F789-D755-3871-2120EE690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0EF87B-0D04-D6A9-84CF-AF5825B91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60A8A7-D3AF-1AD9-0CCD-B70E08F5C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CBB7FA-5155-CDCE-3217-85F0E6A32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798A97-C02C-1459-6FBD-86444ECAE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83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A9B921-027A-C7D2-E8EB-B802557AED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829B20-2FD1-2429-1760-B445D13D8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98290-08D3-2DF6-6D1B-D4F0A3502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3629E-173D-7806-CACE-7B2B2C146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5B4CE-F3CA-C2A5-9F9B-104E2E6F4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00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990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 advClick="0" advTm="3713">
        <p14:switch dir="r"/>
      </p:transition>
    </mc:Choice>
    <mc:Fallback xmlns="">
      <p:transition spd="slow" advClick="0" advTm="3713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156A9-38CA-4B26-BC58-CA31DAA73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B1B4A-A8BA-DC0F-27EA-5C54BFDB1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55D0E-D54E-59C3-F770-9EF815EE2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6AF0E-AAC2-7BE9-0C54-B747831C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31C59-42C1-6DBC-8C04-7BA2C4A84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471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C43A1-756D-FC7A-93DD-FF03BA32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E2CE9-3378-4ACF-6397-876251B8D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82F71F-D5D2-A740-D101-69E434994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2B13A-DE86-EAA0-279D-64B69A6B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455E8-292D-B0D8-8C39-EFDD83576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45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BF146-8AF0-44BF-9D70-74C3E0E4C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F6B3D-602B-3BB2-8A1F-D6DAA80600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C87E3-3466-534E-A4E2-A1A9DDA2E6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951F7C-4477-36B4-DF38-181759E88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34329-9DDD-F72E-C181-519FAD8B4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0049AC-EFA5-D872-949F-F4E5DDA45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00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FC955-9181-EB8D-53FF-58888512F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664953-8ED1-0B19-2BA6-3B8AC73D6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BC9DF9-FA9F-298E-742E-29A24AA8A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E0A7BE-5F45-25A9-83A9-A9004DBD7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A7A736-B929-166F-1C02-C6B4391BC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6C6F23-F6D1-D3CC-03FB-1867E1DF1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EC2CAA-1435-7EEF-738F-0EDDA2E70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636DA5-7CC8-D0D0-E3EE-258F19CD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4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55BD6-F9EF-B2D8-7033-15B711D87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97F782-F0F2-047D-9367-4EBA4BC8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D551B3-18E8-42D0-F290-0748A90A8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70FC5B-D1D4-A7FF-483C-62702C787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75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F2BF29-11C6-3460-4A43-3CE92E3F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E98CA4-60BD-7965-09AA-F948BCDEF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A62E1-A342-7D05-6D69-BFBD6504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582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D80D2-76E7-3ED1-5481-867962695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78BFB-ED6B-24CD-A8EE-77D7B3A67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7EED4A-905A-4026-E7FE-607CAEB12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5E15B-83F4-76A0-0296-D4BE62BE7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6685C-B65B-B1CB-2693-02A70B38F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FB828-A376-83EB-F6AB-2AC3EF2ED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9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4A056-09EF-3318-A860-88060872B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17615C-E2EE-3A5B-8D25-272945902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86DA5-1544-4164-3C06-E61B72EA87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1589D-9271-5FCE-BB7E-C662CE24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35508-F603-5B83-0329-FBBA4AB88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D882B4-F97E-2549-81E7-933F5C105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48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2BFB00-786E-2384-E6E2-A45D37BD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63E8B-E9E7-F78C-47DC-640C58E16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9A1E1-B821-D70E-CA9F-8541102F0C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77DD0-D952-475A-AD9D-A6F16A06AA92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9DE39-2072-F0CD-29DF-88A418D425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239DF-BDD9-F3C6-EED7-802A2FCB8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40650-8A29-4798-8985-E859D09C4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6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397" y="270126"/>
            <a:ext cx="6700367" cy="5825874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5" t="5074" r="12177" b="15106"/>
          <a:stretch>
            <a:fillRect/>
          </a:stretch>
        </p:blipFill>
        <p:spPr>
          <a:xfrm flipH="1">
            <a:off x="1524001" y="1188662"/>
            <a:ext cx="4074581" cy="449972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48400" y="2743200"/>
            <a:ext cx="3429000" cy="977112"/>
          </a:xfrm>
          <a:prstGeom prst="rect">
            <a:avLst/>
          </a:prstGeom>
          <a:noFill/>
        </p:spPr>
        <p:txBody>
          <a:bodyPr spcFirstLastPara="1" wrap="none" lIns="68580" tIns="34290" rIns="68580" bIns="34290" numCol="1">
            <a:prstTxWarp prst="textArchDown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8700" b="1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700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700" b="1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700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700" b="1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US" sz="28700" b="1" dirty="0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5950611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66" y="0"/>
            <a:ext cx="875663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1582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200+ Hình Nền PowerPoint Theo Chủ Đề Dễ Thương Và Ngộ Nghĩ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905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895600" y="1295400"/>
            <a:ext cx="5867400" cy="977112"/>
          </a:xfrm>
          <a:prstGeom prst="rect">
            <a:avLst/>
          </a:prstGeom>
          <a:noFill/>
        </p:spPr>
        <p:txBody>
          <a:bodyPr spcFirstLastPara="1" wrap="none" lIns="68580" tIns="34290" rIns="68580" bIns="34290" numCol="1">
            <a:prstTxWarp prst="textArchDown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8700" b="1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8700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700" b="1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700" b="1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700" b="1" dirty="0" err="1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28700" b="1" dirty="0">
              <a:ln w="22225">
                <a:solidFill>
                  <a:srgbClr val="C0504D"/>
                </a:solidFill>
                <a:prstDash val="solid"/>
              </a:ln>
              <a:solidFill>
                <a:srgbClr val="C0504D">
                  <a:lumMod val="40000"/>
                  <a:lumOff val="6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6189" y="3409949"/>
            <a:ext cx="90231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defRPr/>
            </a:pPr>
            <a:r>
              <a:rPr lang="en-US" sz="3200" b="1" dirty="0" err="1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ea typeface="Microsoft YaHei" panose="020B0503020204020204" charset="-122"/>
                <a:cs typeface="Times New Roman" pitchFamily="18" charset="0"/>
                <a:sym typeface="+mn-ea"/>
              </a:rPr>
              <a:t>Đóng</a:t>
            </a:r>
            <a:r>
              <a:rPr lang="en-US" sz="3200" b="1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ea typeface="Microsoft YaHei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sz="3200" b="1" dirty="0" err="1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ea typeface="Microsoft YaHei" panose="020B0503020204020204" charset="-122"/>
                <a:cs typeface="Times New Roman" pitchFamily="18" charset="0"/>
                <a:sym typeface="+mn-ea"/>
              </a:rPr>
              <a:t>vai</a:t>
            </a:r>
            <a:r>
              <a:rPr lang="en-US" sz="3200" b="1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ea typeface="Microsoft YaHei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sz="3200" b="1" dirty="0" err="1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ea typeface="Microsoft YaHei" panose="020B0503020204020204" charset="-122"/>
                <a:cs typeface="Times New Roman" pitchFamily="18" charset="0"/>
                <a:sym typeface="+mn-ea"/>
              </a:rPr>
              <a:t>câu</a:t>
            </a:r>
            <a:r>
              <a:rPr lang="en-US" sz="3200" b="1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ea typeface="Microsoft YaHei" panose="020B0503020204020204" charset="-122"/>
                <a:cs typeface="Times New Roman" pitchFamily="18" charset="0"/>
                <a:sym typeface="+mn-ea"/>
              </a:rPr>
              <a:t> </a:t>
            </a:r>
            <a:r>
              <a:rPr lang="en-US" sz="3200" b="1" dirty="0" err="1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ea typeface="Microsoft YaHei" panose="020B0503020204020204" charset="-122"/>
                <a:cs typeface="Times New Roman" pitchFamily="18" charset="0"/>
                <a:sym typeface="+mn-ea"/>
              </a:rPr>
              <a:t>chuyện</a:t>
            </a:r>
            <a:endParaRPr lang="en-US" sz="3200" b="1" dirty="0">
              <a:ln w="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ea typeface="Microsoft YaHei" panose="020B0503020204020204" charset="-122"/>
              <a:cs typeface="Times New Roman" pitchFamily="18" charset="0"/>
              <a:sym typeface="+mn-ea"/>
            </a:endParaRPr>
          </a:p>
          <a:p>
            <a:pPr defTabSz="457200">
              <a:defRPr/>
            </a:pPr>
            <a:r>
              <a:rPr lang="en-US" sz="3200" b="1" dirty="0">
                <a:ln w="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ea typeface="Microsoft YaHei" panose="020B0503020204020204" charset="-122"/>
                <a:cs typeface="Times New Roman" pitchFamily="18" charset="0"/>
                <a:sym typeface="+mn-ea"/>
              </a:rPr>
              <a:t>CẢM ƠN HỌA MI</a:t>
            </a:r>
            <a:endParaRPr lang="en-US" sz="3200" b="1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18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1420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437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 thuong</dc:creator>
  <cp:lastModifiedBy>trang thuong</cp:lastModifiedBy>
  <cp:revision>2</cp:revision>
  <dcterms:created xsi:type="dcterms:W3CDTF">2023-02-28T01:51:14Z</dcterms:created>
  <dcterms:modified xsi:type="dcterms:W3CDTF">2023-02-28T01:57:57Z</dcterms:modified>
</cp:coreProperties>
</file>