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2" r:id="rId2"/>
    <p:sldId id="273" r:id="rId3"/>
    <p:sldId id="293" r:id="rId4"/>
    <p:sldId id="496" r:id="rId5"/>
    <p:sldId id="29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90BF1-C28B-4DC1-B00E-AD98011CAF6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69A93-FBBA-4620-BE8F-520A3E6AF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8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BA3E-D1BE-553C-C092-A3183450C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96A90-0B4B-AB0C-6A7D-54C9F52D9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4149F-20F1-D9B5-1897-E33C8DEA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EC97-EE73-DDFE-24BE-5227BBF2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8921-F19F-D87D-1EDE-4A8CB726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5E56-B231-2A28-A7B8-6BBFF275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8C3B8-DFDA-CCCD-3540-0A872E3CA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E4E51-A07D-B6A9-D823-AD0BD254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43583-44FD-A5DF-DE26-D9227020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5E85D-D637-08D5-D668-447BF1CD7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4DF5B-1E65-AC57-43DC-914FF364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A382C-17E3-377F-78E5-12DCB9BDA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C2F30-561F-8A63-8529-D942CEA5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911CA-4DB2-34FC-1456-1BB923D2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DA5C-C976-732A-D9D0-2283B309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5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613B-4F9A-428D-CD7B-62475695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373CD-EC0C-0B6E-9BB2-DF8F5CD71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523F5-84FD-A3BA-D8DC-E8897932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2B9D-F833-A40F-059E-48858D74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A7406-D218-D852-6575-7590B80D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D283-7728-6884-A7FF-D276722B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531A-16F9-50A3-8D38-AB8B578D6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07605-4796-DDD6-ABA2-D8AE901E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A0A62-3F2B-C566-9404-F99ED042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99D8-2FBD-B3DF-AF95-2B9D8495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61E1-C2FD-04F7-5B9B-33CB93E0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CC3D9-F59E-04F5-2C93-E341AAF46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5A197-20C3-B93E-9FD1-BA01A0D64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62DB7-ED23-F0D7-0C89-AA9D67DC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95B08-5FC0-102C-4E28-B997ABBD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5080A-8C43-4F91-3E79-6AF887E1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3C92-169B-64A7-D02B-58EEFCAD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885C3-A5B0-E1B3-F104-88C99BCF6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3A0E-32BD-CC89-D707-D7E25F3C1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23593-B8FC-F468-994B-E0511CB4F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8E4E7-7821-3BF4-A68C-FA6B4AF11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7CF58-4D64-2548-C975-DA26AEF5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5B674-EE73-1A62-67ED-F6807543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2AC64-D0F8-7603-B6E8-E7E2A257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5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04FF-C907-2601-62B4-5F176F34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E41F-5728-DCC2-4C8B-434D5307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D487D-6C49-E9B4-3B3E-A6243B87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68C2-5479-47B7-F165-91190D94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3DC22-01A9-A5E2-C22E-2D08CDA7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9F328-911F-676B-0956-A59C0C55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E6BB7-7494-F8CF-41E9-3D387051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D371-FB97-2467-B949-211464A5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EBA7-259A-036B-359E-4742FEDF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08D78-9C92-0D73-18F9-8BE049E23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F41B-7145-203B-99F7-051E1230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48C24-C74E-1D4E-0389-8618EB27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16316-576D-10D3-4279-CE00018D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EDE44-D065-84EA-D5FC-AD39DC09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95A18-97BF-FBF7-4A05-F3446B811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7BEF9-654F-8B5F-3D57-0267E9C9C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3AFC6-75AF-C7E1-5E3E-AD15D206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4D548-EE2A-69AD-DBB8-83992D2F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38DD-E4A4-193E-6172-8E45FCD8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3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C5C59-532E-4046-F708-68E43B16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8FE3A-BB97-0C25-206D-4C33668D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3B880-842A-BDEF-0CDF-8190B5B58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20224-1429-48FC-B352-1A692EF735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A049A-C638-0908-A499-A9D4C542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DAD98-B366-1C77-A28D-8CFE814E1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BCFD2-11E3-4395-AFBB-3980A3DD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OO">
            <a:hlinkClick r:id="" action="ppaction://media"/>
            <a:extLst>
              <a:ext uri="{FF2B5EF4-FFF2-40B4-BE49-F238E27FC236}">
                <a16:creationId xmlns:a16="http://schemas.microsoft.com/office/drawing/2014/main" id="{E5F3C22C-FCB3-4402-A387-783998B7D2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28600"/>
            <a:ext cx="6117771" cy="5948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OW">
            <a:hlinkClick r:id="" action="ppaction://media"/>
            <a:extLst>
              <a:ext uri="{FF2B5EF4-FFF2-40B4-BE49-F238E27FC236}">
                <a16:creationId xmlns:a16="http://schemas.microsoft.com/office/drawing/2014/main" id="{41977FDA-55CA-46C7-B6A8-F8C95236CD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658" y="365125"/>
            <a:ext cx="6259286" cy="5811838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</Words>
  <Application>Microsoft Office PowerPoint</Application>
  <PresentationFormat>Widescreen</PresentationFormat>
  <Paragraphs>5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2022-12-24T23:27:21Z</dcterms:created>
  <dcterms:modified xsi:type="dcterms:W3CDTF">2022-12-25T00:29:39Z</dcterms:modified>
</cp:coreProperties>
</file>