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7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38" d="100"/>
          <a:sy n="38" d="100"/>
        </p:scale>
        <p:origin x="56" y="3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01BC0-F46A-8EBE-2FEF-85C58FEFAF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D1109B-C5C9-D58D-1B1F-8463FA8957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119080-2416-8F0A-39FA-B20C6DF689E3}"/>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49D75CE4-EA14-B0D2-2145-A1296ED1C4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F26D0-07D9-0315-9B01-AF6F7A366336}"/>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2764964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FE4-8FA1-85A0-2D8E-E0EDB10AA3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4AD46F-A7A1-D403-C89E-D841F9D6A5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D5B904-A172-7DCC-7718-448CA708CB5C}"/>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81484E67-09B4-0D29-F386-E3D4250EA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467E2-4D6A-C1BE-294F-E95754E38BE4}"/>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1358536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B33323-9946-BE91-BE12-E916B2485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94D242-3AC1-32D8-AA4E-1A81E83437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17D7C0-4ADF-DB93-708C-5CDF860EC0B2}"/>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C54F2560-07AD-B49D-CBE4-FB52189F6E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6DD6B-E507-317E-5057-DD35B7801C49}"/>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295055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36E48-7206-EF37-BA4E-1B41B06524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D25CB-D599-9B8B-5514-CAC3283F3D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FF69B9-BD7E-E82A-F33A-A73DABCFE861}"/>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7D023B29-C068-F091-16F8-CD80265348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3DB143-6402-10A3-2FCF-05F78E9EB09F}"/>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1173298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399F5-55AF-D72B-EB69-28A7A46C3A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C883F3-BE60-F42B-88EF-733BC42733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111B05-4B5E-4B5F-8411-7D46834FAA25}"/>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1CC3B1A9-94FF-1D7A-51EF-017B008C7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49C37-72E2-8642-C43B-5488CC71482C}"/>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2725933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BD5B0-06EB-6389-59D7-F0A33B287C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A470AA-F47E-0C21-10B9-CBB0B8743F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00F4E8-96FB-0EF6-B04C-8FE27D0122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C641BA-4DC2-8002-1BA5-4B513CF4A8B9}"/>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6" name="Footer Placeholder 5">
            <a:extLst>
              <a:ext uri="{FF2B5EF4-FFF2-40B4-BE49-F238E27FC236}">
                <a16:creationId xmlns:a16="http://schemas.microsoft.com/office/drawing/2014/main" id="{8EAC7EA8-52F5-0422-6C6A-A33D404986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AAA31B-5B4D-4028-62C4-67BF5C3079F3}"/>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3969652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400AB-028B-8B81-D6B5-34C18D311F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03EB6F-741B-B2C4-D3E9-593184094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B208E5-A28A-985E-C94F-B492C4A9AF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322D2C-ECC4-5FD2-BC88-ECB2EEE330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E102FF-F66F-B9D8-B9F4-9F37F4CB54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EBBB3F-83B3-0F77-88A4-5D3163D4D45F}"/>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8" name="Footer Placeholder 7">
            <a:extLst>
              <a:ext uri="{FF2B5EF4-FFF2-40B4-BE49-F238E27FC236}">
                <a16:creationId xmlns:a16="http://schemas.microsoft.com/office/drawing/2014/main" id="{0BE629FE-A153-72BC-97F1-114ECB1673F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CEA62E-CB30-D8FC-7E66-773542BC6CDD}"/>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3086214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8102B-FA57-C012-B449-C1E3E84301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4A8840-B164-3403-9F63-2702458A3878}"/>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4" name="Footer Placeholder 3">
            <a:extLst>
              <a:ext uri="{FF2B5EF4-FFF2-40B4-BE49-F238E27FC236}">
                <a16:creationId xmlns:a16="http://schemas.microsoft.com/office/drawing/2014/main" id="{7BA4189F-6958-BD7A-4DA5-AA0DCAD662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9AFD13-5062-3508-6AF4-6A78C95C31CA}"/>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268737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954E99-2F94-07B0-7275-A47516983D14}"/>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3" name="Footer Placeholder 2">
            <a:extLst>
              <a:ext uri="{FF2B5EF4-FFF2-40B4-BE49-F238E27FC236}">
                <a16:creationId xmlns:a16="http://schemas.microsoft.com/office/drawing/2014/main" id="{AB77FE1D-AF0A-C3A9-DFCA-05AC662ED2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A76E51-026A-96E1-5554-BC336A697E3B}"/>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196760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6610B-7A89-DB7F-A1BC-8AE18DA903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DC856F-5755-89F2-869F-10DB0320CF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A3F0FD-AAF2-2F7E-9CF5-AF012999F8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1974B8-6F6F-7254-5ED1-78A084EDA1CD}"/>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6" name="Footer Placeholder 5">
            <a:extLst>
              <a:ext uri="{FF2B5EF4-FFF2-40B4-BE49-F238E27FC236}">
                <a16:creationId xmlns:a16="http://schemas.microsoft.com/office/drawing/2014/main" id="{67BBA60A-B052-A7AB-58AD-2C559FA04C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F202FA-4BEE-AEFC-1FDF-A3989A833AEC}"/>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455451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C8D53-8F1E-7862-8F5E-9E58242B21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D68DD0-966E-8EA3-C6A3-8CA98A92A2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6E9F2F-B79B-90D5-CBAE-B683103C76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D2AEBF-E85F-9F8A-5188-C4A533498AD3}"/>
              </a:ext>
            </a:extLst>
          </p:cNvPr>
          <p:cNvSpPr>
            <a:spLocks noGrp="1"/>
          </p:cNvSpPr>
          <p:nvPr>
            <p:ph type="dt" sz="half" idx="10"/>
          </p:nvPr>
        </p:nvSpPr>
        <p:spPr/>
        <p:txBody>
          <a:bodyPr/>
          <a:lstStyle/>
          <a:p>
            <a:fld id="{F919744E-FB80-4CCA-8607-FDFBFF3B43FE}" type="datetimeFigureOut">
              <a:rPr lang="en-US" smtClean="0"/>
              <a:t>11/28/2022</a:t>
            </a:fld>
            <a:endParaRPr lang="en-US"/>
          </a:p>
        </p:txBody>
      </p:sp>
      <p:sp>
        <p:nvSpPr>
          <p:cNvPr id="6" name="Footer Placeholder 5">
            <a:extLst>
              <a:ext uri="{FF2B5EF4-FFF2-40B4-BE49-F238E27FC236}">
                <a16:creationId xmlns:a16="http://schemas.microsoft.com/office/drawing/2014/main" id="{9F5A035B-7783-EDEC-8FDB-7DB8ECF908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D9EFB7-5A8C-01FC-411E-2758680ED01B}"/>
              </a:ext>
            </a:extLst>
          </p:cNvPr>
          <p:cNvSpPr>
            <a:spLocks noGrp="1"/>
          </p:cNvSpPr>
          <p:nvPr>
            <p:ph type="sldNum" sz="quarter" idx="12"/>
          </p:nvPr>
        </p:nvSpPr>
        <p:spPr/>
        <p:txBody>
          <a:bodyPr/>
          <a:lstStyle/>
          <a:p>
            <a:fld id="{A6E7670F-53E3-4F29-9CB1-0BED213AC1F9}" type="slidenum">
              <a:rPr lang="en-US" smtClean="0"/>
              <a:t>‹#›</a:t>
            </a:fld>
            <a:endParaRPr lang="en-US"/>
          </a:p>
        </p:txBody>
      </p:sp>
    </p:spTree>
    <p:extLst>
      <p:ext uri="{BB962C8B-B14F-4D97-AF65-F5344CB8AC3E}">
        <p14:creationId xmlns:p14="http://schemas.microsoft.com/office/powerpoint/2010/main" val="945667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2A03E-9108-B77F-22FC-B0B8A625EF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652CC4-F949-CC8C-4CD3-42303F707F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8028B6-7E67-1805-9497-7DCA482004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9744E-FB80-4CCA-8607-FDFBFF3B43FE}" type="datetimeFigureOut">
              <a:rPr lang="en-US" smtClean="0"/>
              <a:t>11/28/2022</a:t>
            </a:fld>
            <a:endParaRPr lang="en-US"/>
          </a:p>
        </p:txBody>
      </p:sp>
      <p:sp>
        <p:nvSpPr>
          <p:cNvPr id="5" name="Footer Placeholder 4">
            <a:extLst>
              <a:ext uri="{FF2B5EF4-FFF2-40B4-BE49-F238E27FC236}">
                <a16:creationId xmlns:a16="http://schemas.microsoft.com/office/drawing/2014/main" id="{A8370E70-D6BF-BF2C-13A4-B45A6D5916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48E267-BE00-8265-9557-9DFA4C908C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E7670F-53E3-4F29-9CB1-0BED213AC1F9}" type="slidenum">
              <a:rPr lang="en-US" smtClean="0"/>
              <a:t>‹#›</a:t>
            </a:fld>
            <a:endParaRPr lang="en-US"/>
          </a:p>
        </p:txBody>
      </p:sp>
    </p:spTree>
    <p:extLst>
      <p:ext uri="{BB962C8B-B14F-4D97-AF65-F5344CB8AC3E}">
        <p14:creationId xmlns:p14="http://schemas.microsoft.com/office/powerpoint/2010/main" val="1124885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15962"/>
          </a:xfrm>
          <a:solidFill>
            <a:srgbClr val="FFC000"/>
          </a:solidFill>
        </p:spPr>
        <p:txBody>
          <a:bodyPr>
            <a:normAutofit/>
          </a:bodyPr>
          <a:lstStyle/>
          <a:p>
            <a:r>
              <a:rPr lang="en-US" b="1" dirty="0">
                <a:latin typeface="Times New Roman" pitchFamily="18" charset="0"/>
                <a:cs typeface="Times New Roman" pitchFamily="18" charset="0"/>
              </a:rPr>
              <a:t>LUYỆN VIẾT ĐOẠN</a:t>
            </a:r>
          </a:p>
        </p:txBody>
      </p:sp>
      <p:sp>
        <p:nvSpPr>
          <p:cNvPr id="3" name="Content Placeholder 2"/>
          <p:cNvSpPr>
            <a:spLocks noGrp="1"/>
          </p:cNvSpPr>
          <p:nvPr>
            <p:ph idx="1"/>
          </p:nvPr>
        </p:nvSpPr>
        <p:spPr>
          <a:xfrm>
            <a:off x="1981200" y="1066802"/>
            <a:ext cx="8229600" cy="2819399"/>
          </a:xfrm>
        </p:spPr>
        <p:txBody>
          <a:bodyPr>
            <a:normAutofit/>
          </a:bodyPr>
          <a:lstStyle/>
          <a:p>
            <a:pPr marL="0" indent="0">
              <a:buNone/>
            </a:pPr>
            <a:r>
              <a:rPr lang="vi-VN" b="1" dirty="0"/>
              <a:t>Câu 1: Kể tên một số hoạt động của học sinh trong giờ ra chơi.</a:t>
            </a:r>
            <a:endParaRPr lang="vi-VN" dirty="0"/>
          </a:p>
          <a:p>
            <a:pPr marL="0" indent="0">
              <a:buNone/>
            </a:pPr>
            <a:r>
              <a:rPr lang="vi-VN" b="1" dirty="0"/>
              <a:t>Lời giải chi tiết:</a:t>
            </a:r>
            <a:endParaRPr lang="vi-VN" dirty="0"/>
          </a:p>
          <a:p>
            <a:pPr marL="0" indent="0">
              <a:buNone/>
            </a:pPr>
            <a:r>
              <a:rPr lang="vi-VN" dirty="0"/>
              <a:t>Một số hoạt động của học sinh trong giờ ra chơi ở trường là: đọc sách, đánh cầu, đuổi bắt, trốn tìm,…</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1" y="3459439"/>
            <a:ext cx="5801463" cy="33847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798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2" presetClass="emph" presetSubtype="0" fill="hold" nodeType="clickEffect">
                                  <p:stCondLst>
                                    <p:cond delay="0"/>
                                  </p:stCondLst>
                                  <p:childTnLst>
                                    <p:animRot by="120000">
                                      <p:cBhvr>
                                        <p:cTn id="18" dur="100" fill="hold">
                                          <p:stCondLst>
                                            <p:cond delay="0"/>
                                          </p:stCondLst>
                                        </p:cTn>
                                        <p:tgtEl>
                                          <p:spTgt spid="11266"/>
                                        </p:tgtEl>
                                        <p:attrNameLst>
                                          <p:attrName>r</p:attrName>
                                        </p:attrNameLst>
                                      </p:cBhvr>
                                    </p:animRot>
                                    <p:animRot by="-240000">
                                      <p:cBhvr>
                                        <p:cTn id="19" dur="200" fill="hold">
                                          <p:stCondLst>
                                            <p:cond delay="200"/>
                                          </p:stCondLst>
                                        </p:cTn>
                                        <p:tgtEl>
                                          <p:spTgt spid="11266"/>
                                        </p:tgtEl>
                                        <p:attrNameLst>
                                          <p:attrName>r</p:attrName>
                                        </p:attrNameLst>
                                      </p:cBhvr>
                                    </p:animRot>
                                    <p:animRot by="240000">
                                      <p:cBhvr>
                                        <p:cTn id="20" dur="200" fill="hold">
                                          <p:stCondLst>
                                            <p:cond delay="400"/>
                                          </p:stCondLst>
                                        </p:cTn>
                                        <p:tgtEl>
                                          <p:spTgt spid="11266"/>
                                        </p:tgtEl>
                                        <p:attrNameLst>
                                          <p:attrName>r</p:attrName>
                                        </p:attrNameLst>
                                      </p:cBhvr>
                                    </p:animRot>
                                    <p:animRot by="-240000">
                                      <p:cBhvr>
                                        <p:cTn id="21" dur="200" fill="hold">
                                          <p:stCondLst>
                                            <p:cond delay="600"/>
                                          </p:stCondLst>
                                        </p:cTn>
                                        <p:tgtEl>
                                          <p:spTgt spid="11266"/>
                                        </p:tgtEl>
                                        <p:attrNameLst>
                                          <p:attrName>r</p:attrName>
                                        </p:attrNameLst>
                                      </p:cBhvr>
                                    </p:animRot>
                                    <p:animRot by="120000">
                                      <p:cBhvr>
                                        <p:cTn id="22" dur="200" fill="hold">
                                          <p:stCondLst>
                                            <p:cond delay="800"/>
                                          </p:stCondLst>
                                        </p:cTn>
                                        <p:tgtEl>
                                          <p:spTgt spid="11266"/>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circle(in)">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533401"/>
            <a:ext cx="8229600" cy="5592763"/>
          </a:xfrm>
        </p:spPr>
        <p:txBody>
          <a:bodyPr>
            <a:normAutofit fontScale="92500" lnSpcReduction="20000"/>
          </a:bodyPr>
          <a:lstStyle/>
          <a:p>
            <a:pPr marL="0" indent="0">
              <a:buNone/>
            </a:pPr>
            <a:r>
              <a:rPr lang="vi-VN" b="1" dirty="0"/>
              <a:t>Câu 2: Viết 3 – 4 câu kể về một giờ ra chơi ở trường em.</a:t>
            </a:r>
            <a:endParaRPr lang="vi-VN" dirty="0"/>
          </a:p>
          <a:p>
            <a:pPr marL="0" indent="0">
              <a:buNone/>
            </a:pPr>
            <a:r>
              <a:rPr lang="vi-VN" b="1" dirty="0"/>
              <a:t>G:</a:t>
            </a:r>
            <a:endParaRPr lang="vi-VN" dirty="0"/>
          </a:p>
          <a:p>
            <a:pPr marL="0" indent="0">
              <a:buNone/>
            </a:pPr>
            <a:r>
              <a:rPr lang="vi-VN" dirty="0"/>
              <a:t>- Trong giờ ra chơi, em và các bạn thường chơi ở đâu?</a:t>
            </a:r>
          </a:p>
          <a:p>
            <a:pPr marL="0" indent="0">
              <a:buNone/>
            </a:pPr>
            <a:r>
              <a:rPr lang="vi-VN" dirty="0"/>
              <a:t>- Em và các bạn thường chơi trò chơi gì?</a:t>
            </a:r>
          </a:p>
          <a:p>
            <a:pPr marL="0" indent="0">
              <a:buNone/>
            </a:pPr>
            <a:r>
              <a:rPr lang="vi-VN" dirty="0"/>
              <a:t>- Em thích hoạt động nào nhất?</a:t>
            </a:r>
          </a:p>
          <a:p>
            <a:pPr marL="0" indent="0">
              <a:buNone/>
            </a:pPr>
            <a:r>
              <a:rPr lang="vi-VN" dirty="0"/>
              <a:t>- Em cảm thấy thế nào sau mỗi giờ ra chơi?</a:t>
            </a:r>
          </a:p>
          <a:p>
            <a:pPr marL="0" indent="0">
              <a:buNone/>
            </a:pPr>
            <a:r>
              <a:rPr lang="en-US" b="1" u="sng" dirty="0" err="1"/>
              <a:t>Đoạn</a:t>
            </a:r>
            <a:r>
              <a:rPr lang="en-US" b="1" u="sng" dirty="0"/>
              <a:t> </a:t>
            </a:r>
            <a:r>
              <a:rPr lang="en-US" b="1" u="sng" dirty="0" err="1"/>
              <a:t>văn</a:t>
            </a:r>
            <a:r>
              <a:rPr lang="en-US" b="1" u="sng" dirty="0"/>
              <a:t> </a:t>
            </a:r>
            <a:r>
              <a:rPr lang="en-US" b="1" u="sng" dirty="0" err="1"/>
              <a:t>kham</a:t>
            </a:r>
            <a:r>
              <a:rPr lang="en-US" b="1" u="sng" dirty="0"/>
              <a:t> </a:t>
            </a:r>
            <a:r>
              <a:rPr lang="en-US" b="1" u="sng" dirty="0" err="1"/>
              <a:t>khảo</a:t>
            </a:r>
            <a:r>
              <a:rPr lang="vi-VN" b="1" u="sng" dirty="0"/>
              <a:t>:</a:t>
            </a:r>
            <a:endParaRPr lang="vi-VN" u="sng" dirty="0"/>
          </a:p>
          <a:p>
            <a:pPr marL="0" indent="0">
              <a:buNone/>
            </a:pPr>
            <a:r>
              <a:rPr lang="vi-VN" b="1" dirty="0"/>
              <a:t>Giờ ra chơi, em và các bạn thường vui chơi ở sân trường. Chúng em thường chơi đá cầu, nhảy dây, kéo co hoặc có khi cùng ngồi ghế đá đọc truyện. Em thích nhất chơi kéo co vì em cảm thấy chúng em đoàn kết hơn khi tham gia trò chơi này. Mỗi giờ ra chơi được tham gia hoạt động với các bạn, em cảm thấy rất thoải mái và thư giãn.</a:t>
            </a:r>
          </a:p>
        </p:txBody>
      </p:sp>
    </p:spTree>
    <p:extLst>
      <p:ext uri="{BB962C8B-B14F-4D97-AF65-F5344CB8AC3E}">
        <p14:creationId xmlns:p14="http://schemas.microsoft.com/office/powerpoint/2010/main" val="1770815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heel(1)">
                                      <p:cBhvr>
                                        <p:cTn id="18" dur="2000"/>
                                        <p:tgtEl>
                                          <p:spTgt spid="3">
                                            <p:txEl>
                                              <p:pRg st="3" end="3"/>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heel(1)">
                                      <p:cBhvr>
                                        <p:cTn id="21" dur="2000"/>
                                        <p:tgtEl>
                                          <p:spTgt spid="3">
                                            <p:txEl>
                                              <p:pRg st="4" end="4"/>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heel(1)">
                                      <p:cBhvr>
                                        <p:cTn id="24" dur="20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ircle(in)">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5" presetClass="entr" presetSubtype="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2000"/>
                                        <p:tgtEl>
                                          <p:spTgt spid="3">
                                            <p:txEl>
                                              <p:pRg st="7" end="7"/>
                                            </p:txEl>
                                          </p:spTgt>
                                        </p:tgtEl>
                                      </p:cBhvr>
                                    </p:animEffect>
                                    <p:anim calcmode="lin" valueType="num">
                                      <p:cBhvr>
                                        <p:cTn id="35"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36"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944562"/>
          </a:xfrm>
          <a:solidFill>
            <a:srgbClr val="FFC000"/>
          </a:solidFill>
        </p:spPr>
        <p:txBody>
          <a:bodyPr/>
          <a:lstStyle/>
          <a:p>
            <a:r>
              <a:rPr lang="en-US" dirty="0"/>
              <a:t>DẶN DÒ</a:t>
            </a:r>
          </a:p>
        </p:txBody>
      </p:sp>
      <p:sp>
        <p:nvSpPr>
          <p:cNvPr id="3" name="Content Placeholder 2"/>
          <p:cNvSpPr>
            <a:spLocks noGrp="1"/>
          </p:cNvSpPr>
          <p:nvPr>
            <p:ph idx="1"/>
          </p:nvPr>
        </p:nvSpPr>
        <p:spPr>
          <a:xfrm>
            <a:off x="3048000" y="1524000"/>
            <a:ext cx="6248400" cy="2971800"/>
          </a:xfrm>
        </p:spPr>
        <p:style>
          <a:lnRef idx="0">
            <a:schemeClr val="accent4"/>
          </a:lnRef>
          <a:fillRef idx="3">
            <a:schemeClr val="accent4"/>
          </a:fillRef>
          <a:effectRef idx="3">
            <a:schemeClr val="accent4"/>
          </a:effectRef>
          <a:fontRef idx="minor">
            <a:schemeClr val="lt1"/>
          </a:fontRef>
        </p:style>
        <p:txBody>
          <a:bodyPr/>
          <a:lstStyle/>
          <a:p>
            <a:pPr>
              <a:buFont typeface="Wingdings" pitchFamily="2" charset="2"/>
              <a:buChar char="Ø"/>
            </a:pPr>
            <a:r>
              <a:rPr lang="en-US" dirty="0"/>
              <a:t> </a:t>
            </a:r>
            <a:r>
              <a:rPr lang="en-US" dirty="0" err="1"/>
              <a:t>Xem</a:t>
            </a:r>
            <a:r>
              <a:rPr lang="en-US" dirty="0"/>
              <a:t> </a:t>
            </a:r>
            <a:r>
              <a:rPr lang="en-US" dirty="0" err="1"/>
              <a:t>lại</a:t>
            </a:r>
            <a:r>
              <a:rPr lang="en-US" dirty="0"/>
              <a:t> </a:t>
            </a:r>
            <a:r>
              <a:rPr lang="en-US" dirty="0" err="1"/>
              <a:t>bài</a:t>
            </a:r>
            <a:r>
              <a:rPr lang="en-US" dirty="0"/>
              <a:t> </a:t>
            </a:r>
            <a:r>
              <a:rPr lang="en-US" dirty="0" err="1"/>
              <a:t>học</a:t>
            </a:r>
            <a:r>
              <a:rPr lang="en-US" dirty="0"/>
              <a:t> </a:t>
            </a:r>
            <a:r>
              <a:rPr lang="en-US" dirty="0" err="1"/>
              <a:t>ngày</a:t>
            </a:r>
            <a:r>
              <a:rPr lang="en-US" dirty="0"/>
              <a:t> </a:t>
            </a:r>
            <a:r>
              <a:rPr lang="en-US" dirty="0" err="1"/>
              <a:t>hôm</a:t>
            </a:r>
            <a:r>
              <a:rPr lang="en-US" dirty="0"/>
              <a:t> nay</a:t>
            </a:r>
          </a:p>
          <a:p>
            <a:pPr>
              <a:buFont typeface="Wingdings" pitchFamily="2" charset="2"/>
              <a:buChar char="Ø"/>
            </a:pPr>
            <a:r>
              <a:rPr lang="en-US" dirty="0"/>
              <a:t> </a:t>
            </a:r>
            <a:r>
              <a:rPr lang="en-US" dirty="0" err="1"/>
              <a:t>Làm</a:t>
            </a:r>
            <a:r>
              <a:rPr lang="en-US" dirty="0"/>
              <a:t> </a:t>
            </a:r>
            <a:r>
              <a:rPr lang="en-US" dirty="0" err="1"/>
              <a:t>bài</a:t>
            </a:r>
            <a:r>
              <a:rPr lang="en-US" dirty="0"/>
              <a:t> </a:t>
            </a:r>
            <a:r>
              <a:rPr lang="en-US" dirty="0" err="1"/>
              <a:t>tập</a:t>
            </a:r>
            <a:r>
              <a:rPr lang="en-US" dirty="0"/>
              <a:t> </a:t>
            </a:r>
            <a:r>
              <a:rPr lang="en-US" dirty="0" err="1"/>
              <a:t>trong</a:t>
            </a:r>
            <a:r>
              <a:rPr lang="en-US" dirty="0"/>
              <a:t> </a:t>
            </a:r>
            <a:r>
              <a:rPr lang="en-US" dirty="0" err="1"/>
              <a:t>sách</a:t>
            </a:r>
            <a:r>
              <a:rPr lang="en-US" dirty="0"/>
              <a:t> </a:t>
            </a:r>
            <a:r>
              <a:rPr lang="en-US" dirty="0" err="1"/>
              <a:t>bài</a:t>
            </a:r>
            <a:r>
              <a:rPr lang="en-US" dirty="0"/>
              <a:t> </a:t>
            </a:r>
            <a:r>
              <a:rPr lang="en-US" dirty="0" err="1"/>
              <a:t>tập</a:t>
            </a:r>
            <a:r>
              <a:rPr lang="en-US" dirty="0"/>
              <a:t> </a:t>
            </a:r>
            <a:r>
              <a:rPr lang="en-US" dirty="0" err="1"/>
              <a:t>trang</a:t>
            </a:r>
            <a:r>
              <a:rPr lang="en-US" dirty="0"/>
              <a:t> 45</a:t>
            </a:r>
          </a:p>
          <a:p>
            <a:pPr>
              <a:buFont typeface="Wingdings" pitchFamily="2" charset="2"/>
              <a:buChar char="Ø"/>
            </a:pPr>
            <a:r>
              <a:rPr lang="en-US" dirty="0" err="1"/>
              <a:t>Chuẩn</a:t>
            </a:r>
            <a:r>
              <a:rPr lang="en-US" dirty="0"/>
              <a:t> </a:t>
            </a:r>
            <a:r>
              <a:rPr lang="en-US" dirty="0" err="1"/>
              <a:t>bị</a:t>
            </a:r>
            <a:r>
              <a:rPr lang="en-US" dirty="0"/>
              <a:t> </a:t>
            </a:r>
            <a:r>
              <a:rPr lang="en-US" dirty="0" err="1"/>
              <a:t>bài</a:t>
            </a:r>
            <a:r>
              <a:rPr lang="en-US" dirty="0"/>
              <a:t> “ </a:t>
            </a:r>
            <a:r>
              <a:rPr lang="en-US" dirty="0" err="1"/>
              <a:t>Thả</a:t>
            </a:r>
            <a:r>
              <a:rPr lang="en-US" dirty="0"/>
              <a:t> </a:t>
            </a:r>
            <a:r>
              <a:rPr lang="en-US" dirty="0" err="1"/>
              <a:t>Diều</a:t>
            </a:r>
            <a:r>
              <a:rPr lang="en-US" dirty="0"/>
              <a:t> “ </a:t>
            </a:r>
            <a:r>
              <a:rPr lang="en-US" dirty="0" err="1"/>
              <a:t>cho</a:t>
            </a:r>
            <a:r>
              <a:rPr lang="en-US" dirty="0"/>
              <a:t> </a:t>
            </a:r>
            <a:r>
              <a:rPr lang="en-US" dirty="0" err="1"/>
              <a:t>tiết</a:t>
            </a:r>
            <a:r>
              <a:rPr lang="en-US" dirty="0"/>
              <a:t> </a:t>
            </a:r>
            <a:r>
              <a:rPr lang="en-US" dirty="0" err="1"/>
              <a:t>học</a:t>
            </a:r>
            <a:r>
              <a:rPr lang="en-US" dirty="0"/>
              <a:t> </a:t>
            </a:r>
            <a:r>
              <a:rPr lang="en-US" dirty="0" err="1"/>
              <a:t>tới</a:t>
            </a:r>
            <a:endParaRPr lang="en-US" dirty="0"/>
          </a:p>
        </p:txBody>
      </p:sp>
    </p:spTree>
    <p:extLst>
      <p:ext uri="{BB962C8B-B14F-4D97-AF65-F5344CB8AC3E}">
        <p14:creationId xmlns:p14="http://schemas.microsoft.com/office/powerpoint/2010/main" val="131007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236</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Times New Roman</vt:lpstr>
      <vt:lpstr>Wingdings</vt:lpstr>
      <vt:lpstr>Office Theme</vt:lpstr>
      <vt:lpstr>LUYỆN VIẾT ĐOẠN</vt:lpstr>
      <vt:lpstr>PowerPoint Presentation</vt:lpstr>
      <vt:lpstr>DẶN DÒ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CÁC EM ĐẾN VỚI TIẾT HỌC NGÀY HÔM NAY</dc:title>
  <dc:creator>lenovo</dc:creator>
  <cp:lastModifiedBy>lenovo</cp:lastModifiedBy>
  <cp:revision>4</cp:revision>
  <dcterms:created xsi:type="dcterms:W3CDTF">2022-11-28T02:50:10Z</dcterms:created>
  <dcterms:modified xsi:type="dcterms:W3CDTF">2022-11-28T03:03:24Z</dcterms:modified>
</cp:coreProperties>
</file>