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56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01BC0-F46A-8EBE-2FEF-85C58FEFA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1109B-C5C9-D58D-1B1F-8463FA895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19080-2416-8F0A-39FA-B20C6DF6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744E-FB80-4CCA-8607-FDFBFF3B43F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75CE4-EA14-B0D2-2145-A1296ED1C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F26D0-07D9-0315-9B01-AF6F7A36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670F-53E3-4F29-9CB1-0BED213AC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6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8FE4-8FA1-85A0-2D8E-E0EDB10A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AD46F-A7A1-D403-C89E-D841F9D6A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5B904-A172-7DCC-7718-448CA708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744E-FB80-4CCA-8607-FDFBFF3B43F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84E67-09B4-0D29-F386-E3D4250E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467E2-4D6A-C1BE-294F-E95754E3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670F-53E3-4F29-9CB1-0BED213AC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3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B33323-9946-BE91-BE12-E916B2485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4D242-3AC1-32D8-AA4E-1A81E8343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7D7C0-4ADF-DB93-708C-5CDF860EC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744E-FB80-4CCA-8607-FDFBFF3B43F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F2560-07AD-B49D-CBE4-FB52189F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6DD6B-E507-317E-5057-DD35B780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670F-53E3-4F29-9CB1-0BED213AC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6E48-7206-EF37-BA4E-1B41B065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D25CB-D599-9B8B-5514-CAC3283F3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F69B9-BD7E-E82A-F33A-A73DABCF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744E-FB80-4CCA-8607-FDFBFF3B43F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23B29-C068-F091-16F8-CD80265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DB143-6402-10A3-2FCF-05F78E9E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670F-53E3-4F29-9CB1-0BED213AC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9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99F5-55AF-D72B-EB69-28A7A46C3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883F3-BE60-F42B-88EF-733BC4273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11B05-4B5E-4B5F-8411-7D46834F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744E-FB80-4CCA-8607-FDFBFF3B43F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3B1A9-94FF-1D7A-51EF-017B008C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49C37-72E2-8642-C43B-5488CC71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670F-53E3-4F29-9CB1-0BED213AC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3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D5B0-06EB-6389-59D7-F0A33B28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470AA-F47E-0C21-10B9-CBB0B8743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0F4E8-96FB-0EF6-B04C-8FE27D012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641BA-4DC2-8002-1BA5-4B513CF4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744E-FB80-4CCA-8607-FDFBFF3B43F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C7EA8-52F5-0422-6C6A-A33D4049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AA31B-5B4D-4028-62C4-67BF5C30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670F-53E3-4F29-9CB1-0BED213AC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5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00AB-028B-8B81-D6B5-34C18D31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3EB6F-741B-B2C4-D3E9-593184094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208E5-A28A-985E-C94F-B492C4A9A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22D2C-ECC4-5FD2-BC88-ECB2EEE33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102FF-F66F-B9D8-B9F4-9F37F4CB5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BBB3F-83B3-0F77-88A4-5D3163D4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744E-FB80-4CCA-8607-FDFBFF3B43F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9FE-A153-72BC-97F1-114ECB16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CEA62E-CB30-D8FC-7E66-773542BC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670F-53E3-4F29-9CB1-0BED213AC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102B-FA57-C012-B449-C1E3E843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A8840-B164-3403-9F63-2702458A3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744E-FB80-4CCA-8607-FDFBFF3B43F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4189F-6958-BD7A-4DA5-AA0DCAD6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AFD13-5062-3508-6AF4-6A78C95C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670F-53E3-4F29-9CB1-0BED213AC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7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54E99-2F94-07B0-7275-A4751698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744E-FB80-4CCA-8607-FDFBFF3B43F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7FE1D-AF0A-C3A9-DFCA-05AC662E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76E51-026A-96E1-5554-BC336A69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670F-53E3-4F29-9CB1-0BED213AC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0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610B-7A89-DB7F-A1BC-8AE18DA9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C856F-5755-89F2-869F-10DB0320C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3F0FD-AAF2-2F7E-9CF5-AF012999F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974B8-6F6F-7254-5ED1-78A084ED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744E-FB80-4CCA-8607-FDFBFF3B43F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BA60A-B052-A7AB-58AD-2C559FA0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202FA-4BEE-AEFC-1FDF-A3989A83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670F-53E3-4F29-9CB1-0BED213AC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5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8D53-8F1E-7862-8F5E-9E58242B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68DD0-966E-8EA3-C6A3-8CA98A92A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E9F2F-B79B-90D5-CBAE-B683103C7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2AEBF-E85F-9F8A-5188-C4A53349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744E-FB80-4CCA-8607-FDFBFF3B43F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A035B-7783-EDEC-8FDB-7DB8ECF9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9EFB7-5A8C-01FC-411E-2758680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670F-53E3-4F29-9CB1-0BED213AC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6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2A03E-9108-B77F-22FC-B0B8A625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52CC4-F949-CC8C-4CD3-42303F707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028B6-7E67-1805-9497-7DCA48200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9744E-FB80-4CCA-8607-FDFBFF3B43F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70E70-D6BF-BF2C-13A4-B45A6D591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8E267-BE00-8265-9557-9DFA4C908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7670F-53E3-4F29-9CB1-0BED213AC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8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b="1" dirty="0"/>
              <a:t>Câu 1: Xếp các từ ngữ dưới đây vào nhóm thích hợp: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a. Từ ngữ chỉ hoạt động</a:t>
            </a:r>
          </a:p>
          <a:p>
            <a:pPr marL="0" indent="0">
              <a:buNone/>
            </a:pPr>
            <a:r>
              <a:rPr lang="vi-VN" dirty="0"/>
              <a:t>b. Từ ngữ chỉ đặc điểm</a:t>
            </a:r>
          </a:p>
          <a:p>
            <a:pPr marL="0" indent="0">
              <a:buNone/>
            </a:pPr>
            <a:r>
              <a:rPr lang="vi-VN" b="1" dirty="0"/>
              <a:t>Lời giải chi tiết: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a. Từ ngữ chỉ hoạt động: nhường bạn, giúp đỡ, chia sẻ</a:t>
            </a:r>
          </a:p>
          <a:p>
            <a:pPr marL="0" indent="0">
              <a:buNone/>
            </a:pPr>
            <a:r>
              <a:rPr lang="vi-VN" dirty="0"/>
              <a:t>b. Từ ngữ chỉ đặc điểm: hiền lành, chăm chỉ, tươi vui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5181600"/>
            <a:ext cx="8005763" cy="126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199"/>
            <a:ext cx="8229600" cy="55952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25621" r="52195" b="21910"/>
          <a:stretch/>
        </p:blipFill>
        <p:spPr bwMode="auto">
          <a:xfrm>
            <a:off x="2133600" y="406400"/>
            <a:ext cx="7924800" cy="530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75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9601"/>
            <a:ext cx="6096000" cy="5486400"/>
          </a:xfrm>
        </p:spPr>
        <p:txBody>
          <a:bodyPr>
            <a:normAutofit lnSpcReduction="10000"/>
          </a:bodyPr>
          <a:lstStyle/>
          <a:p>
            <a:r>
              <a:rPr lang="vi-VN" b="1" dirty="0"/>
              <a:t>Lời giải chi tiết: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a. Mẹ cho Hải cái bánh rất ngon. Hải mang đến cho Hà và Xuân cùng ăn. Mẹ khen: “Con biết </a:t>
            </a:r>
            <a:r>
              <a:rPr lang="vi-VN" b="1" dirty="0">
                <a:solidFill>
                  <a:srgbClr val="FF0000"/>
                </a:solidFill>
              </a:rPr>
              <a:t>chia sẻ </a:t>
            </a:r>
            <a:r>
              <a:rPr lang="vi-VN" dirty="0"/>
              <a:t>cùng bạn bè rồi đấy”.</a:t>
            </a:r>
          </a:p>
          <a:p>
            <a:pPr marL="0" indent="0">
              <a:buNone/>
            </a:pPr>
            <a:r>
              <a:rPr lang="vi-VN" dirty="0"/>
              <a:t>b. Biết Hải ốm, phải nghỉ học, Xuân mang sách vở sang, giảng bài cho bạn. Hải xúc động vì bạn đã </a:t>
            </a:r>
            <a:r>
              <a:rPr lang="vi-VN" b="1" dirty="0">
                <a:solidFill>
                  <a:srgbClr val="FF0000"/>
                </a:solidFill>
              </a:rPr>
              <a:t>giúp đỡ </a:t>
            </a:r>
            <a:r>
              <a:rPr lang="vi-VN" dirty="0"/>
              <a:t>khi mình bị ốm.</a:t>
            </a:r>
          </a:p>
          <a:p>
            <a:pPr marL="0" indent="0">
              <a:buNone/>
            </a:pPr>
            <a:r>
              <a:rPr lang="vi-VN" dirty="0"/>
              <a:t>c. Hải và Xuân đều muốn ngồi bàn đầu. Nhưng ở đó chỉ còn một chỗ. Xuân xin cô cho Hải được ngồi chỗ mới. Cô khen Xuân đã biết </a:t>
            </a:r>
            <a:r>
              <a:rPr lang="vi-VN" b="1" dirty="0">
                <a:solidFill>
                  <a:srgbClr val="FF0000"/>
                </a:solidFill>
              </a:rPr>
              <a:t>nhường bạn.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1" t="11792" r="3322" b="2370"/>
          <a:stretch/>
        </p:blipFill>
        <p:spPr bwMode="auto">
          <a:xfrm>
            <a:off x="8305800" y="914400"/>
            <a:ext cx="2202874" cy="45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0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358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b="1" dirty="0"/>
              <a:t>Câu 3: Đặt một câu về hoạt động của các bạn trong tranh:</a:t>
            </a:r>
            <a:endParaRPr lang="vi-VN" dirty="0"/>
          </a:p>
          <a:p>
            <a:pPr marL="0" indent="0">
              <a:buNone/>
            </a:pPr>
            <a:r>
              <a:rPr lang="vi-VN" b="1" dirty="0"/>
              <a:t>Lời giải chi tiết: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- Tranh 1: Bạn Lan cho bạn Hải mượn bút.</a:t>
            </a:r>
          </a:p>
          <a:p>
            <a:pPr marL="0" indent="0">
              <a:buNone/>
            </a:pPr>
            <a:r>
              <a:rPr lang="vi-VN" dirty="0"/>
              <a:t>- Tranh 2: Các bạn đếm thăm Hà ốm.</a:t>
            </a:r>
          </a:p>
          <a:p>
            <a:pPr marL="0" indent="0">
              <a:buNone/>
            </a:pPr>
            <a:r>
              <a:rPr lang="vi-VN" dirty="0"/>
              <a:t>- Tranh 3: Bạn Liên lau bàn ghế còn bạn Hùng lau cửa sổ.</a:t>
            </a:r>
          </a:p>
          <a:p>
            <a:pPr marL="0" indent="0">
              <a:buNone/>
            </a:pPr>
            <a:r>
              <a:rPr lang="vi-VN" dirty="0"/>
              <a:t>- Tranh 4: Các bạn đang ca hát và nhảy múa.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1"/>
            <a:ext cx="5715000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5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251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LUYỆN TỪ VÀ CÂU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NGÀY HÔM NAY</dc:title>
  <dc:creator>lenovo</dc:creator>
  <cp:lastModifiedBy>lenovo</cp:lastModifiedBy>
  <cp:revision>3</cp:revision>
  <dcterms:created xsi:type="dcterms:W3CDTF">2022-11-28T02:50:10Z</dcterms:created>
  <dcterms:modified xsi:type="dcterms:W3CDTF">2022-11-28T02:56:55Z</dcterms:modified>
</cp:coreProperties>
</file>