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5" r:id="rId3"/>
    <p:sldId id="268" r:id="rId4"/>
    <p:sldId id="27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38" d="100"/>
          <a:sy n="38" d="100"/>
        </p:scale>
        <p:origin x="56" y="3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01BC0-F46A-8EBE-2FEF-85C58FEFAF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D1109B-C5C9-D58D-1B1F-8463FA8957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19080-2416-8F0A-39FA-B20C6DF68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744E-FB80-4CCA-8607-FDFBFF3B43FE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D75CE4-EA14-B0D2-2145-A1296ED1C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F26D0-07D9-0315-9B01-AF6F7A366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670F-53E3-4F29-9CB1-0BED213AC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964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08FE4-8FA1-85A0-2D8E-E0EDB10AA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4AD46F-A7A1-D403-C89E-D841F9D6A5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D5B904-A172-7DCC-7718-448CA708C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744E-FB80-4CCA-8607-FDFBFF3B43FE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484E67-09B4-0D29-F386-E3D4250EA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467E2-4D6A-C1BE-294F-E95754E38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670F-53E3-4F29-9CB1-0BED213AC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536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B33323-9946-BE91-BE12-E916B24856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94D242-3AC1-32D8-AA4E-1A81E83437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17D7C0-4ADF-DB93-708C-5CDF860EC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744E-FB80-4CCA-8607-FDFBFF3B43FE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4F2560-07AD-B49D-CBE4-FB52189F6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6DD6B-E507-317E-5057-DD35B7801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670F-53E3-4F29-9CB1-0BED213AC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55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36E48-7206-EF37-BA4E-1B41B0652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D25CB-D599-9B8B-5514-CAC3283F3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FF69B9-BD7E-E82A-F33A-A73DABCFE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744E-FB80-4CCA-8607-FDFBFF3B43FE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23B29-C068-F091-16F8-CD8026534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DB143-6402-10A3-2FCF-05F78E9EB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670F-53E3-4F29-9CB1-0BED213AC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298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399F5-55AF-D72B-EB69-28A7A46C3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C883F3-BE60-F42B-88EF-733BC4273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11B05-4B5E-4B5F-8411-7D46834FA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744E-FB80-4CCA-8607-FDFBFF3B43FE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C3B1A9-94FF-1D7A-51EF-017B008C7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549C37-72E2-8642-C43B-5488CC714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670F-53E3-4F29-9CB1-0BED213AC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933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BD5B0-06EB-6389-59D7-F0A33B287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470AA-F47E-0C21-10B9-CBB0B8743F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00F4E8-96FB-0EF6-B04C-8FE27D012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C641BA-4DC2-8002-1BA5-4B513CF4A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744E-FB80-4CCA-8607-FDFBFF3B43FE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AC7EA8-52F5-0422-6C6A-A33D40498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AAA31B-5B4D-4028-62C4-67BF5C307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670F-53E3-4F29-9CB1-0BED213AC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652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400AB-028B-8B81-D6B5-34C18D311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03EB6F-741B-B2C4-D3E9-593184094A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B208E5-A28A-985E-C94F-B492C4A9AF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322D2C-ECC4-5FD2-BC88-ECB2EEE330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E102FF-F66F-B9D8-B9F4-9F37F4CB54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EBBB3F-83B3-0F77-88A4-5D3163D4D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744E-FB80-4CCA-8607-FDFBFF3B43FE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E629FE-A153-72BC-97F1-114ECB167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CEA62E-CB30-D8FC-7E66-773542BC6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670F-53E3-4F29-9CB1-0BED213AC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214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8102B-FA57-C012-B449-C1E3E8430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4A8840-B164-3403-9F63-2702458A3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744E-FB80-4CCA-8607-FDFBFF3B43FE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A4189F-6958-BD7A-4DA5-AA0DCAD66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9AFD13-5062-3508-6AF4-6A78C95C3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670F-53E3-4F29-9CB1-0BED213AC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379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954E99-2F94-07B0-7275-A47516983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744E-FB80-4CCA-8607-FDFBFF3B43FE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77FE1D-AF0A-C3A9-DFCA-05AC662E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A76E51-026A-96E1-5554-BC336A697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670F-53E3-4F29-9CB1-0BED213AC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602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6610B-7A89-DB7F-A1BC-8AE18DA90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DC856F-5755-89F2-869F-10DB0320C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A3F0FD-AAF2-2F7E-9CF5-AF012999F8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1974B8-6F6F-7254-5ED1-78A084EDA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744E-FB80-4CCA-8607-FDFBFF3B43FE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BBA60A-B052-A7AB-58AD-2C559FA04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F202FA-4BEE-AEFC-1FDF-A3989A833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670F-53E3-4F29-9CB1-0BED213AC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451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C8D53-8F1E-7862-8F5E-9E58242B2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D68DD0-966E-8EA3-C6A3-8CA98A92A2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6E9F2F-B79B-90D5-CBAE-B683103C76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D2AEBF-E85F-9F8A-5188-C4A533498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744E-FB80-4CCA-8607-FDFBFF3B43FE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5A035B-7783-EDEC-8FDB-7DB8ECF90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D9EFB7-5A8C-01FC-411E-2758680ED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670F-53E3-4F29-9CB1-0BED213AC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667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22A03E-9108-B77F-22FC-B0B8A625E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652CC4-F949-CC8C-4CD3-42303F707F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8028B6-7E67-1805-9497-7DCA482004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9744E-FB80-4CCA-8607-FDFBFF3B43FE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370E70-D6BF-BF2C-13A4-B45A6D5916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8E267-BE00-8265-9557-9DFA4C908C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7670F-53E3-4F29-9CB1-0BED213AC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885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92162"/>
          </a:xfrm>
          <a:solidFill>
            <a:srgbClr val="FFC000"/>
          </a:solidFill>
        </p:spPr>
        <p:txBody>
          <a:bodyPr/>
          <a:lstStyle/>
          <a:p>
            <a:r>
              <a:rPr lang="en-US" b="1" dirty="0"/>
              <a:t>VIẾT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19201"/>
            <a:ext cx="8229600" cy="4906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vi-VN" b="1" dirty="0"/>
              <a:t>Câu 1: Nghe – viết:</a:t>
            </a:r>
            <a:endParaRPr lang="vi-VN" dirty="0"/>
          </a:p>
          <a:p>
            <a:pPr marL="0" indent="0">
              <a:buNone/>
            </a:pPr>
            <a:r>
              <a:rPr lang="en-US" b="1" dirty="0"/>
              <a:t>                         </a:t>
            </a:r>
            <a:r>
              <a:rPr lang="vi-VN" b="1" dirty="0"/>
              <a:t>Nhím nâu kết bạn</a:t>
            </a:r>
            <a:endParaRPr lang="vi-VN" dirty="0"/>
          </a:p>
          <a:p>
            <a:pPr marL="0" indent="0">
              <a:buNone/>
            </a:pPr>
            <a:r>
              <a:rPr lang="en-US" dirty="0"/>
              <a:t>   </a:t>
            </a:r>
            <a:r>
              <a:rPr lang="vi-VN" dirty="0"/>
              <a:t>Thấy nhím trắng tốt bụng, nhím nâu đã nhận lời kết bạn. Cả hai cùng trang trí chỗ ở cho đẹp. Chúng trải qua những ngày vui vẻ, ấm áp vì không phải sống một mình giữa mùa đông lạnh giá.</a:t>
            </a:r>
          </a:p>
        </p:txBody>
      </p:sp>
    </p:spTree>
    <p:extLst>
      <p:ext uri="{BB962C8B-B14F-4D97-AF65-F5344CB8AC3E}">
        <p14:creationId xmlns:p14="http://schemas.microsoft.com/office/powerpoint/2010/main" val="3098280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1C24C67-B003-4197-25E6-0B0E63802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vi-VN" b="1" dirty="0"/>
              <a:t>Câu 2: Chọn </a:t>
            </a:r>
            <a:r>
              <a:rPr lang="vi-VN" b="1" i="1" dirty="0"/>
              <a:t>g </a:t>
            </a:r>
            <a:r>
              <a:rPr lang="vi-VN" b="1" dirty="0"/>
              <a:t>hoặc </a:t>
            </a:r>
            <a:r>
              <a:rPr lang="vi-VN" b="1" i="1" dirty="0"/>
              <a:t>gh </a:t>
            </a:r>
            <a:r>
              <a:rPr lang="vi-VN" b="1" dirty="0"/>
              <a:t>thay cho ô vuông:</a:t>
            </a:r>
            <a:endParaRPr lang="vi-VN" dirty="0"/>
          </a:p>
          <a:p>
            <a:pPr marL="0" indent="0" algn="just">
              <a:buNone/>
            </a:pPr>
            <a:r>
              <a:rPr lang="vi-VN" dirty="0"/>
              <a:t>- Suối □ặp bạn rồi</a:t>
            </a:r>
          </a:p>
          <a:p>
            <a:pPr marL="0" indent="0" algn="just">
              <a:buNone/>
            </a:pPr>
            <a:r>
              <a:rPr lang="en-US" dirty="0"/>
              <a:t>   </a:t>
            </a:r>
            <a:r>
              <a:rPr lang="vi-VN" dirty="0"/>
              <a:t>□óp thành sông lớn.</a:t>
            </a:r>
          </a:p>
          <a:p>
            <a:pPr marL="0" indent="0" algn="just">
              <a:buNone/>
            </a:pPr>
            <a:r>
              <a:rPr lang="en-US" dirty="0"/>
              <a:t>   </a:t>
            </a:r>
            <a:r>
              <a:rPr lang="vi-VN" dirty="0"/>
              <a:t>Sông đi ra biển</a:t>
            </a:r>
          </a:p>
          <a:p>
            <a:pPr marL="0" indent="0" algn="just">
              <a:buNone/>
            </a:pPr>
            <a:r>
              <a:rPr lang="en-US" dirty="0"/>
              <a:t>   </a:t>
            </a:r>
            <a:r>
              <a:rPr lang="vi-VN" dirty="0"/>
              <a:t>Biển thành mênh mông.</a:t>
            </a:r>
          </a:p>
          <a:p>
            <a:pPr marL="0" indent="0" algn="just">
              <a:buNone/>
            </a:pPr>
            <a:r>
              <a:rPr lang="en-US" dirty="0"/>
              <a:t>                                                </a:t>
            </a:r>
            <a:r>
              <a:rPr lang="vi-VN" dirty="0"/>
              <a:t>(</a:t>
            </a:r>
            <a:r>
              <a:rPr lang="vi-VN" i="1" dirty="0"/>
              <a:t>Theo </a:t>
            </a:r>
            <a:r>
              <a:rPr lang="vi-VN" dirty="0"/>
              <a:t>Nguyễn Bao)</a:t>
            </a:r>
          </a:p>
          <a:p>
            <a:pPr marL="0" indent="0" algn="just">
              <a:buNone/>
            </a:pPr>
            <a:r>
              <a:rPr lang="vi-VN" dirty="0"/>
              <a:t>- Quả □ấc nào mà chín</a:t>
            </a:r>
          </a:p>
          <a:p>
            <a:pPr marL="0" indent="0" algn="just">
              <a:buNone/>
            </a:pPr>
            <a:r>
              <a:rPr lang="en-US" dirty="0"/>
              <a:t>   </a:t>
            </a:r>
            <a:r>
              <a:rPr lang="vi-VN" dirty="0"/>
              <a:t>Cũng □ặp được mặt trời.</a:t>
            </a:r>
          </a:p>
          <a:p>
            <a:pPr marL="0" indent="0" algn="just">
              <a:buNone/>
            </a:pPr>
            <a:r>
              <a:rPr lang="en-US" dirty="0"/>
              <a:t>                                       </a:t>
            </a:r>
            <a:r>
              <a:rPr lang="vi-VN" dirty="0"/>
              <a:t>(</a:t>
            </a:r>
            <a:r>
              <a:rPr lang="vi-VN" i="1" dirty="0"/>
              <a:t>Theo </a:t>
            </a:r>
            <a:r>
              <a:rPr lang="vi-VN" dirty="0"/>
              <a:t>Nguyễn Đức Quang)</a:t>
            </a:r>
          </a:p>
          <a:p>
            <a:pPr marL="0" indent="0" algn="just">
              <a:buNone/>
            </a:pPr>
            <a:r>
              <a:rPr lang="vi-VN" dirty="0"/>
              <a:t>- Nắng □é vào cửa lớp</a:t>
            </a:r>
          </a:p>
          <a:p>
            <a:pPr marL="0" indent="0" algn="just">
              <a:buNone/>
            </a:pPr>
            <a:r>
              <a:rPr lang="vi-VN" dirty="0"/>
              <a:t>Xem chúng em học bài.</a:t>
            </a:r>
          </a:p>
          <a:p>
            <a:pPr marL="0" indent="0" algn="just">
              <a:buNone/>
            </a:pPr>
            <a:r>
              <a:rPr lang="en-US" dirty="0"/>
              <a:t>                                        </a:t>
            </a:r>
            <a:r>
              <a:rPr lang="vi-VN" dirty="0"/>
              <a:t>(</a:t>
            </a:r>
            <a:r>
              <a:rPr lang="vi-VN" i="1" dirty="0"/>
              <a:t>Theo </a:t>
            </a:r>
            <a:r>
              <a:rPr lang="vi-VN" dirty="0"/>
              <a:t>Nguyễn Xuân Sanh)</a:t>
            </a:r>
            <a:r>
              <a:rPr lang="en-US" dirty="0"/>
              <a:t> 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2749435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609601"/>
            <a:ext cx="8229600" cy="55165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vi-VN" b="1" dirty="0"/>
              <a:t>Lời giải chi tiết:</a:t>
            </a:r>
            <a:endParaRPr lang="vi-VN" dirty="0"/>
          </a:p>
          <a:p>
            <a:pPr marL="0" indent="0">
              <a:buNone/>
            </a:pPr>
            <a:r>
              <a:rPr lang="vi-VN" dirty="0"/>
              <a:t>- Suối </a:t>
            </a:r>
            <a:r>
              <a:rPr lang="vi-VN" b="1" dirty="0">
                <a:solidFill>
                  <a:srgbClr val="FF0000"/>
                </a:solidFill>
              </a:rPr>
              <a:t>g</a:t>
            </a:r>
            <a:r>
              <a:rPr lang="vi-VN" dirty="0"/>
              <a:t>ặp bạn rồi</a:t>
            </a:r>
          </a:p>
          <a:p>
            <a:pPr marL="0" indent="0">
              <a:buNone/>
            </a:pPr>
            <a:r>
              <a:rPr lang="en-US" b="1" dirty="0"/>
              <a:t>   </a:t>
            </a:r>
            <a:r>
              <a:rPr lang="vi-VN" b="1" dirty="0">
                <a:solidFill>
                  <a:srgbClr val="FF0000"/>
                </a:solidFill>
              </a:rPr>
              <a:t>G</a:t>
            </a:r>
            <a:r>
              <a:rPr lang="vi-VN" dirty="0"/>
              <a:t>óp thành sông lớn.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vi-VN" dirty="0"/>
              <a:t>Sông đi ra biển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vi-VN" dirty="0"/>
              <a:t>Biển thành mênh mông.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</a:t>
            </a:r>
            <a:r>
              <a:rPr lang="vi-VN" dirty="0"/>
              <a:t>(</a:t>
            </a:r>
            <a:r>
              <a:rPr lang="vi-VN" i="1" dirty="0"/>
              <a:t>Theo </a:t>
            </a:r>
            <a:r>
              <a:rPr lang="vi-VN" dirty="0"/>
              <a:t>Nguyễn Bao)</a:t>
            </a:r>
          </a:p>
          <a:p>
            <a:pPr marL="0" indent="0">
              <a:buNone/>
            </a:pPr>
            <a:r>
              <a:rPr lang="vi-VN" dirty="0"/>
              <a:t>- Quả </a:t>
            </a:r>
            <a:r>
              <a:rPr lang="vi-VN" b="1" dirty="0">
                <a:solidFill>
                  <a:srgbClr val="FF0000"/>
                </a:solidFill>
              </a:rPr>
              <a:t>g</a:t>
            </a:r>
            <a:r>
              <a:rPr lang="vi-VN" dirty="0"/>
              <a:t>ấc nào mà chín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vi-VN" dirty="0"/>
              <a:t>Cũng </a:t>
            </a:r>
            <a:r>
              <a:rPr lang="vi-VN" b="1" dirty="0">
                <a:solidFill>
                  <a:srgbClr val="FF0000"/>
                </a:solidFill>
              </a:rPr>
              <a:t>g</a:t>
            </a:r>
            <a:r>
              <a:rPr lang="vi-VN" dirty="0"/>
              <a:t>ặp được mặt trời.</a:t>
            </a:r>
          </a:p>
          <a:p>
            <a:pPr marL="0" indent="0">
              <a:buNone/>
            </a:pPr>
            <a:r>
              <a:rPr lang="en-US" dirty="0"/>
              <a:t>                                       </a:t>
            </a:r>
            <a:r>
              <a:rPr lang="vi-VN" dirty="0"/>
              <a:t>(</a:t>
            </a:r>
            <a:r>
              <a:rPr lang="vi-VN" i="1" dirty="0"/>
              <a:t>Theo </a:t>
            </a:r>
            <a:r>
              <a:rPr lang="vi-VN" dirty="0"/>
              <a:t>Nguyễn Đức Quang)</a:t>
            </a:r>
          </a:p>
          <a:p>
            <a:pPr marL="0" indent="0">
              <a:buNone/>
            </a:pPr>
            <a:r>
              <a:rPr lang="vi-VN" dirty="0"/>
              <a:t>- Nắng </a:t>
            </a:r>
            <a:r>
              <a:rPr lang="vi-VN" b="1" dirty="0">
                <a:solidFill>
                  <a:srgbClr val="FF0000"/>
                </a:solidFill>
              </a:rPr>
              <a:t>gh</a:t>
            </a:r>
            <a:r>
              <a:rPr lang="vi-VN" dirty="0"/>
              <a:t>é vào cửa lớp</a:t>
            </a:r>
          </a:p>
          <a:p>
            <a:pPr marL="0" indent="0">
              <a:buNone/>
            </a:pPr>
            <a:r>
              <a:rPr lang="vi-VN" dirty="0"/>
              <a:t>Xem chúng em học bài.</a:t>
            </a:r>
          </a:p>
          <a:p>
            <a:pPr marL="0" indent="0">
              <a:buNone/>
            </a:pPr>
            <a:r>
              <a:rPr lang="en-US" dirty="0"/>
              <a:t>                                        </a:t>
            </a:r>
            <a:r>
              <a:rPr lang="vi-VN" dirty="0"/>
              <a:t>(</a:t>
            </a:r>
            <a:r>
              <a:rPr lang="vi-VN" i="1" dirty="0"/>
              <a:t>Theo </a:t>
            </a:r>
            <a:r>
              <a:rPr lang="vi-VN" dirty="0"/>
              <a:t>Nguyễn Xuân Sanh)</a:t>
            </a:r>
          </a:p>
        </p:txBody>
      </p:sp>
    </p:spTree>
    <p:extLst>
      <p:ext uri="{BB962C8B-B14F-4D97-AF65-F5344CB8AC3E}">
        <p14:creationId xmlns:p14="http://schemas.microsoft.com/office/powerpoint/2010/main" val="2432970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457200"/>
            <a:ext cx="8229600" cy="58674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vi-VN" b="1" dirty="0"/>
              <a:t>Câu 3: Chọn </a:t>
            </a:r>
            <a:r>
              <a:rPr lang="vi-VN" b="1" i="1" dirty="0"/>
              <a:t>a</a:t>
            </a:r>
            <a:r>
              <a:rPr lang="vi-VN" b="1" dirty="0"/>
              <a:t> hoặc </a:t>
            </a:r>
            <a:r>
              <a:rPr lang="vi-VN" b="1" i="1" dirty="0"/>
              <a:t>b</a:t>
            </a:r>
            <a:r>
              <a:rPr lang="vi-VN" b="1" dirty="0"/>
              <a:t>.</a:t>
            </a:r>
            <a:endParaRPr lang="vi-VN" dirty="0"/>
          </a:p>
          <a:p>
            <a:pPr marL="0" indent="0">
              <a:buNone/>
            </a:pPr>
            <a:r>
              <a:rPr lang="vi-VN" dirty="0"/>
              <a:t>a. Tìm từ có tiếng chứa </a:t>
            </a:r>
            <a:r>
              <a:rPr lang="vi-VN" i="1" dirty="0"/>
              <a:t>iu</a:t>
            </a:r>
            <a:r>
              <a:rPr lang="vi-VN" dirty="0"/>
              <a:t> hoặc </a:t>
            </a:r>
            <a:r>
              <a:rPr lang="vi-VN" i="1" dirty="0"/>
              <a:t>ưu</a:t>
            </a:r>
            <a:r>
              <a:rPr lang="vi-VN" dirty="0"/>
              <a:t>.</a:t>
            </a:r>
          </a:p>
          <a:p>
            <a:pPr marL="0" indent="0">
              <a:buNone/>
            </a:pPr>
            <a:r>
              <a:rPr lang="vi-VN" b="1" dirty="0"/>
              <a:t>M</a:t>
            </a:r>
            <a:r>
              <a:rPr lang="vi-VN" dirty="0"/>
              <a:t>: iu: líu lo</a:t>
            </a:r>
          </a:p>
          <a:p>
            <a:pPr marL="0" indent="0">
              <a:buNone/>
            </a:pPr>
            <a:r>
              <a:rPr lang="vi-VN" dirty="0"/>
              <a:t>     ưu: lưu luyến</a:t>
            </a:r>
          </a:p>
          <a:p>
            <a:pPr marL="0" indent="0">
              <a:buNone/>
            </a:pPr>
            <a:r>
              <a:rPr lang="vi-VN" dirty="0"/>
              <a:t>b. Tìm từ có tiếng chứa </a:t>
            </a:r>
            <a:r>
              <a:rPr lang="vi-VN" i="1" dirty="0"/>
              <a:t>iên</a:t>
            </a:r>
            <a:r>
              <a:rPr lang="vi-VN" dirty="0"/>
              <a:t> hoặc </a:t>
            </a:r>
            <a:r>
              <a:rPr lang="vi-VN" i="1" dirty="0"/>
              <a:t>iêng</a:t>
            </a:r>
            <a:r>
              <a:rPr lang="vi-VN" dirty="0"/>
              <a:t>.</a:t>
            </a:r>
          </a:p>
          <a:p>
            <a:pPr marL="0" indent="0">
              <a:buNone/>
            </a:pPr>
            <a:r>
              <a:rPr lang="vi-VN" b="1" dirty="0"/>
              <a:t>M</a:t>
            </a:r>
            <a:r>
              <a:rPr lang="vi-VN" dirty="0"/>
              <a:t>: iên: hiền lành,</a:t>
            </a:r>
          </a:p>
          <a:p>
            <a:pPr marL="0" indent="0">
              <a:buNone/>
            </a:pPr>
            <a:r>
              <a:rPr lang="vi-VN" dirty="0"/>
              <a:t>     iêng: siêng năng</a:t>
            </a:r>
          </a:p>
          <a:p>
            <a:pPr marL="0" indent="0">
              <a:buNone/>
            </a:pPr>
            <a:r>
              <a:rPr lang="vi-VN" b="1" dirty="0"/>
              <a:t>Lời giải </a:t>
            </a:r>
            <a:endParaRPr lang="en-US" b="1" dirty="0"/>
          </a:p>
          <a:p>
            <a:pPr marL="0" indent="0">
              <a:buNone/>
            </a:pPr>
            <a:r>
              <a:rPr lang="vi-VN" dirty="0"/>
              <a:t>a.  </a:t>
            </a:r>
            <a:r>
              <a:rPr lang="vi-VN" dirty="0">
                <a:solidFill>
                  <a:srgbClr val="FF0000"/>
                </a:solidFill>
              </a:rPr>
              <a:t>- iu: </a:t>
            </a:r>
            <a:r>
              <a:rPr lang="vi-VN" dirty="0"/>
              <a:t>r</a:t>
            </a:r>
            <a:r>
              <a:rPr lang="vi-VN" dirty="0">
                <a:solidFill>
                  <a:srgbClr val="FF0000"/>
                </a:solidFill>
              </a:rPr>
              <a:t>íu</a:t>
            </a:r>
            <a:r>
              <a:rPr lang="vi-VN" dirty="0"/>
              <a:t> rít, bận b</a:t>
            </a:r>
            <a:r>
              <a:rPr lang="vi-VN" dirty="0">
                <a:solidFill>
                  <a:srgbClr val="FF0000"/>
                </a:solidFill>
              </a:rPr>
              <a:t>ịu</a:t>
            </a:r>
            <a:r>
              <a:rPr lang="vi-VN" dirty="0"/>
              <a:t>, nâng n</a:t>
            </a:r>
            <a:r>
              <a:rPr lang="vi-VN" dirty="0">
                <a:solidFill>
                  <a:srgbClr val="FF0000"/>
                </a:solidFill>
              </a:rPr>
              <a:t>iu</a:t>
            </a:r>
            <a:r>
              <a:rPr lang="vi-VN" dirty="0"/>
              <a:t>, cái r</a:t>
            </a:r>
            <a:r>
              <a:rPr lang="vi-VN" dirty="0">
                <a:solidFill>
                  <a:srgbClr val="FF0000"/>
                </a:solidFill>
              </a:rPr>
              <a:t>ìu</a:t>
            </a:r>
            <a:r>
              <a:rPr lang="vi-VN" dirty="0"/>
              <a:t>, bận b</a:t>
            </a:r>
            <a:r>
              <a:rPr lang="vi-VN" dirty="0">
                <a:solidFill>
                  <a:srgbClr val="FF0000"/>
                </a:solidFill>
              </a:rPr>
              <a:t>ịu</a:t>
            </a:r>
            <a:r>
              <a:rPr lang="vi-VN" dirty="0"/>
              <a:t>, ch</a:t>
            </a:r>
            <a:r>
              <a:rPr lang="vi-VN" dirty="0">
                <a:solidFill>
                  <a:srgbClr val="FF0000"/>
                </a:solidFill>
              </a:rPr>
              <a:t>ịu</a:t>
            </a:r>
            <a:r>
              <a:rPr lang="vi-VN" dirty="0"/>
              <a:t> đựng, d</a:t>
            </a:r>
            <a:r>
              <a:rPr lang="vi-VN" dirty="0">
                <a:solidFill>
                  <a:srgbClr val="FF0000"/>
                </a:solidFill>
              </a:rPr>
              <a:t>ịu</a:t>
            </a:r>
            <a:r>
              <a:rPr lang="vi-VN" dirty="0"/>
              <a:t> dàng, nặng tr</a:t>
            </a:r>
            <a:r>
              <a:rPr lang="vi-VN" dirty="0">
                <a:solidFill>
                  <a:srgbClr val="FF0000"/>
                </a:solidFill>
              </a:rPr>
              <a:t>ĩu</a:t>
            </a:r>
            <a:r>
              <a:rPr lang="vi-VN" dirty="0"/>
              <a:t>, dễ ch</a:t>
            </a:r>
            <a:r>
              <a:rPr lang="vi-VN" dirty="0">
                <a:solidFill>
                  <a:srgbClr val="FF0000"/>
                </a:solidFill>
              </a:rPr>
              <a:t>ịu</a:t>
            </a:r>
            <a:r>
              <a:rPr lang="vi-VN" dirty="0"/>
              <a:t>,…</a:t>
            </a:r>
          </a:p>
          <a:p>
            <a:pPr marL="0" indent="0">
              <a:buNone/>
            </a:pPr>
            <a:r>
              <a:rPr lang="vi-VN" dirty="0"/>
              <a:t>     - </a:t>
            </a:r>
            <a:r>
              <a:rPr lang="vi-VN" dirty="0">
                <a:solidFill>
                  <a:schemeClr val="accent2">
                    <a:lumMod val="75000"/>
                  </a:schemeClr>
                </a:solidFill>
              </a:rPr>
              <a:t>ưu</a:t>
            </a:r>
            <a:r>
              <a:rPr lang="vi-VN" dirty="0"/>
              <a:t>: l</a:t>
            </a:r>
            <a:r>
              <a:rPr lang="vi-VN" dirty="0">
                <a:solidFill>
                  <a:schemeClr val="accent2">
                    <a:lumMod val="75000"/>
                  </a:schemeClr>
                </a:solidFill>
              </a:rPr>
              <a:t>ưu</a:t>
            </a:r>
            <a:r>
              <a:rPr lang="vi-VN" dirty="0"/>
              <a:t> luyến, b</a:t>
            </a:r>
            <a:r>
              <a:rPr lang="vi-VN" dirty="0">
                <a:solidFill>
                  <a:schemeClr val="accent2">
                    <a:lumMod val="75000"/>
                  </a:schemeClr>
                </a:solidFill>
              </a:rPr>
              <a:t>ưu</a:t>
            </a:r>
            <a:r>
              <a:rPr lang="vi-VN" dirty="0"/>
              <a:t> thiếp, b</a:t>
            </a:r>
            <a:r>
              <a:rPr lang="vi-VN" dirty="0">
                <a:solidFill>
                  <a:schemeClr val="accent2">
                    <a:lumMod val="75000"/>
                  </a:schemeClr>
                </a:solidFill>
              </a:rPr>
              <a:t>ưu</a:t>
            </a:r>
            <a:r>
              <a:rPr lang="vi-VN" dirty="0"/>
              <a:t> điện, s</a:t>
            </a:r>
            <a:r>
              <a:rPr lang="vi-VN" dirty="0">
                <a:solidFill>
                  <a:schemeClr val="accent2">
                    <a:lumMod val="75000"/>
                  </a:schemeClr>
                </a:solidFill>
              </a:rPr>
              <a:t>ưu</a:t>
            </a:r>
            <a:r>
              <a:rPr lang="vi-VN" dirty="0"/>
              <a:t> tầm, m</a:t>
            </a:r>
            <a:r>
              <a:rPr lang="vi-VN" dirty="0">
                <a:solidFill>
                  <a:schemeClr val="accent2">
                    <a:lumMod val="75000"/>
                  </a:schemeClr>
                </a:solidFill>
              </a:rPr>
              <a:t>ưu</a:t>
            </a:r>
            <a:r>
              <a:rPr lang="vi-VN" dirty="0"/>
              <a:t> trí, c</a:t>
            </a:r>
            <a:r>
              <a:rPr lang="vi-VN" dirty="0">
                <a:solidFill>
                  <a:schemeClr val="accent2">
                    <a:lumMod val="75000"/>
                  </a:schemeClr>
                </a:solidFill>
              </a:rPr>
              <a:t>ứu</a:t>
            </a:r>
            <a:r>
              <a:rPr lang="vi-VN" dirty="0"/>
              <a:t> giúp, t</a:t>
            </a:r>
            <a:r>
              <a:rPr lang="vi-VN" dirty="0">
                <a:solidFill>
                  <a:schemeClr val="accent2">
                    <a:lumMod val="75000"/>
                  </a:schemeClr>
                </a:solidFill>
              </a:rPr>
              <a:t>ựu</a:t>
            </a:r>
            <a:r>
              <a:rPr lang="vi-VN" dirty="0"/>
              <a:t> trường,…</a:t>
            </a:r>
          </a:p>
          <a:p>
            <a:pPr marL="0" indent="0">
              <a:buNone/>
            </a:pPr>
            <a:r>
              <a:rPr lang="vi-VN" dirty="0"/>
              <a:t>b. -</a:t>
            </a:r>
            <a:r>
              <a:rPr lang="vi-VN" dirty="0">
                <a:solidFill>
                  <a:srgbClr val="00B0F0"/>
                </a:solidFill>
              </a:rPr>
              <a:t> iên</a:t>
            </a:r>
            <a:r>
              <a:rPr lang="vi-VN" dirty="0"/>
              <a:t>: l</a:t>
            </a:r>
            <a:r>
              <a:rPr lang="vi-VN" dirty="0">
                <a:solidFill>
                  <a:srgbClr val="00B0F0"/>
                </a:solidFill>
              </a:rPr>
              <a:t>iên</a:t>
            </a:r>
            <a:r>
              <a:rPr lang="vi-VN" dirty="0"/>
              <a:t> kết, t</a:t>
            </a:r>
            <a:r>
              <a:rPr lang="vi-VN" dirty="0">
                <a:solidFill>
                  <a:srgbClr val="00B0F0"/>
                </a:solidFill>
              </a:rPr>
              <a:t>iên</a:t>
            </a:r>
            <a:r>
              <a:rPr lang="vi-VN" dirty="0"/>
              <a:t> phong, t</a:t>
            </a:r>
            <a:r>
              <a:rPr lang="vi-VN" dirty="0">
                <a:solidFill>
                  <a:srgbClr val="00B0F0"/>
                </a:solidFill>
              </a:rPr>
              <a:t>iên</a:t>
            </a:r>
            <a:r>
              <a:rPr lang="vi-VN" dirty="0"/>
              <a:t> tiến, ch</a:t>
            </a:r>
            <a:r>
              <a:rPr lang="vi-VN" dirty="0">
                <a:solidFill>
                  <a:srgbClr val="00B0F0"/>
                </a:solidFill>
              </a:rPr>
              <a:t>iến</a:t>
            </a:r>
            <a:r>
              <a:rPr lang="vi-VN" dirty="0"/>
              <a:t> đấu, bờ b</a:t>
            </a:r>
            <a:r>
              <a:rPr lang="vi-VN" dirty="0">
                <a:solidFill>
                  <a:srgbClr val="00B0F0"/>
                </a:solidFill>
              </a:rPr>
              <a:t>iển</a:t>
            </a:r>
            <a:r>
              <a:rPr lang="vi-VN" dirty="0"/>
              <a:t>, ki</a:t>
            </a:r>
            <a:r>
              <a:rPr lang="vi-VN" dirty="0">
                <a:solidFill>
                  <a:srgbClr val="00B0F0"/>
                </a:solidFill>
              </a:rPr>
              <a:t>ên</a:t>
            </a:r>
            <a:r>
              <a:rPr lang="vi-VN" dirty="0"/>
              <a:t> trì, cô </a:t>
            </a:r>
            <a:r>
              <a:rPr lang="vi-VN" dirty="0">
                <a:solidFill>
                  <a:srgbClr val="00B0F0"/>
                </a:solidFill>
              </a:rPr>
              <a:t>tiên</a:t>
            </a:r>
            <a:r>
              <a:rPr lang="vi-VN" dirty="0"/>
              <a:t>, mái h</a:t>
            </a:r>
            <a:r>
              <a:rPr lang="vi-VN" dirty="0">
                <a:solidFill>
                  <a:srgbClr val="00B0F0"/>
                </a:solidFill>
              </a:rPr>
              <a:t>iên</a:t>
            </a:r>
            <a:r>
              <a:rPr lang="vi-VN" dirty="0"/>
              <a:t>, con k</a:t>
            </a:r>
            <a:r>
              <a:rPr lang="vi-VN" dirty="0">
                <a:solidFill>
                  <a:srgbClr val="00B0F0"/>
                </a:solidFill>
              </a:rPr>
              <a:t>iến</a:t>
            </a:r>
            <a:r>
              <a:rPr lang="vi-VN" dirty="0"/>
              <a:t>,…</a:t>
            </a:r>
          </a:p>
          <a:p>
            <a:pPr marL="0" indent="0">
              <a:buNone/>
            </a:pPr>
            <a:r>
              <a:rPr lang="vi-VN" dirty="0"/>
              <a:t>    - </a:t>
            </a:r>
            <a:r>
              <a:rPr lang="vi-VN" dirty="0">
                <a:solidFill>
                  <a:schemeClr val="accent4">
                    <a:lumMod val="75000"/>
                  </a:schemeClr>
                </a:solidFill>
              </a:rPr>
              <a:t>iêng</a:t>
            </a:r>
            <a:r>
              <a:rPr lang="vi-VN" dirty="0"/>
              <a:t>: cái ch</a:t>
            </a:r>
            <a:r>
              <a:rPr lang="vi-VN" dirty="0">
                <a:solidFill>
                  <a:schemeClr val="accent4">
                    <a:lumMod val="75000"/>
                  </a:schemeClr>
                </a:solidFill>
              </a:rPr>
              <a:t>iêng</a:t>
            </a:r>
            <a:r>
              <a:rPr lang="vi-VN" dirty="0"/>
              <a:t>, m</a:t>
            </a:r>
            <a:r>
              <a:rPr lang="vi-VN" dirty="0">
                <a:solidFill>
                  <a:schemeClr val="accent4">
                    <a:lumMod val="75000"/>
                  </a:schemeClr>
                </a:solidFill>
              </a:rPr>
              <a:t>iếng</a:t>
            </a:r>
            <a:r>
              <a:rPr lang="vi-VN" dirty="0"/>
              <a:t> bánh, t</a:t>
            </a:r>
            <a:r>
              <a:rPr lang="vi-VN" dirty="0">
                <a:solidFill>
                  <a:schemeClr val="accent4">
                    <a:lumMod val="75000"/>
                  </a:schemeClr>
                </a:solidFill>
              </a:rPr>
              <a:t>iếng</a:t>
            </a:r>
            <a:r>
              <a:rPr lang="vi-VN" dirty="0"/>
              <a:t> tăm, sầu r</a:t>
            </a:r>
            <a:r>
              <a:rPr lang="vi-VN" dirty="0">
                <a:solidFill>
                  <a:schemeClr val="accent4">
                    <a:lumMod val="75000"/>
                  </a:schemeClr>
                </a:solidFill>
              </a:rPr>
              <a:t>iêng</a:t>
            </a:r>
            <a:r>
              <a:rPr lang="vi-VN" dirty="0"/>
              <a:t>, chao l</a:t>
            </a:r>
            <a:r>
              <a:rPr lang="vi-VN" dirty="0">
                <a:solidFill>
                  <a:schemeClr val="accent4">
                    <a:lumMod val="75000"/>
                  </a:schemeClr>
                </a:solidFill>
              </a:rPr>
              <a:t>iệng</a:t>
            </a:r>
            <a:r>
              <a:rPr lang="vi-VN" dirty="0"/>
              <a:t>, s</a:t>
            </a:r>
            <a:r>
              <a:rPr lang="vi-VN" dirty="0">
                <a:solidFill>
                  <a:schemeClr val="accent4">
                    <a:lumMod val="75000"/>
                  </a:schemeClr>
                </a:solidFill>
              </a:rPr>
              <a:t>iêng</a:t>
            </a:r>
            <a:r>
              <a:rPr lang="vi-VN" dirty="0"/>
              <a:t> năng, lười b</a:t>
            </a:r>
            <a:r>
              <a:rPr lang="vi-VN" dirty="0">
                <a:solidFill>
                  <a:schemeClr val="accent4">
                    <a:lumMod val="75000"/>
                  </a:schemeClr>
                </a:solidFill>
              </a:rPr>
              <a:t>iếng</a:t>
            </a:r>
            <a:r>
              <a:rPr lang="vi-VN" dirty="0"/>
              <a:t>,…</a:t>
            </a:r>
          </a:p>
        </p:txBody>
      </p:sp>
    </p:spTree>
    <p:extLst>
      <p:ext uri="{BB962C8B-B14F-4D97-AF65-F5344CB8AC3E}">
        <p14:creationId xmlns:p14="http://schemas.microsoft.com/office/powerpoint/2010/main" val="1162061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385</Words>
  <Application>Microsoft Office PowerPoint</Application>
  <PresentationFormat>Widescreen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VIẾT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CÁC EM ĐẾN VỚI TIẾT HỌC NGÀY HÔM NAY</dc:title>
  <dc:creator>lenovo</dc:creator>
  <cp:lastModifiedBy>lenovo</cp:lastModifiedBy>
  <cp:revision>2</cp:revision>
  <dcterms:created xsi:type="dcterms:W3CDTF">2022-11-28T02:50:10Z</dcterms:created>
  <dcterms:modified xsi:type="dcterms:W3CDTF">2022-11-28T02:54:32Z</dcterms:modified>
</cp:coreProperties>
</file>