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9" r:id="rId2"/>
    <p:sldId id="260" r:id="rId3"/>
    <p:sldId id="257" r:id="rId4"/>
    <p:sldId id="261" r:id="rId5"/>
    <p:sldId id="268" r:id="rId6"/>
    <p:sldId id="262" r:id="rId7"/>
    <p:sldId id="264" r:id="rId8"/>
    <p:sldId id="265" r:id="rId9"/>
    <p:sldId id="266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C3D0BA-8E5B-465D-9259-8AF2BCE8B63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980728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2276872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8: QUÝ TRỌNG ĐỒNG TIỀN</a:t>
            </a:r>
          </a:p>
        </p:txBody>
      </p:sp>
    </p:spTree>
    <p:extLst>
      <p:ext uri="{BB962C8B-B14F-4D97-AF65-F5344CB8AC3E}">
        <p14:creationId xmlns:p14="http://schemas.microsoft.com/office/powerpoint/2010/main" val="332242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764704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chợ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556792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5719" y="250745"/>
            <a:ext cx="3364570" cy="842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5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55679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996952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09824"/>
            <a:ext cx="1865376" cy="1277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62" y="4780184"/>
            <a:ext cx="1878238" cy="2077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961088"/>
            <a:ext cx="1892093" cy="171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5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30" y="4114056"/>
            <a:ext cx="3693158" cy="2627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" y="4114056"/>
            <a:ext cx="5184576" cy="2736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177281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60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9792" y="1268760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8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90872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852428" cy="2121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11" y="1772816"/>
            <a:ext cx="3675337" cy="2121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65104"/>
            <a:ext cx="3852428" cy="1904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11" y="4365104"/>
            <a:ext cx="3675337" cy="190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9198"/>
            <a:ext cx="4104456" cy="18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08921"/>
            <a:ext cx="3960440" cy="1872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708921"/>
            <a:ext cx="4104457" cy="18722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479198"/>
            <a:ext cx="3960441" cy="18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5" y="4797151"/>
            <a:ext cx="4392488" cy="161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3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1484784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2708920"/>
            <a:ext cx="6624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171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112474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227687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104154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05273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42206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2204864"/>
            <a:ext cx="4464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ViệtNam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04864"/>
            <a:ext cx="3771156" cy="1944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4797152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869160"/>
            <a:ext cx="3771156" cy="186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8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032448" cy="2082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263691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Đôn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6"/>
            <a:ext cx="3752850" cy="20825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0032" y="2636912"/>
            <a:ext cx="375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4032448" cy="21350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580526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Vũng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56991"/>
            <a:ext cx="3896866" cy="21350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60032" y="580526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An</a:t>
            </a:r>
          </a:p>
        </p:txBody>
      </p:sp>
    </p:spTree>
    <p:extLst>
      <p:ext uri="{BB962C8B-B14F-4D97-AF65-F5344CB8AC3E}">
        <p14:creationId xmlns:p14="http://schemas.microsoft.com/office/powerpoint/2010/main" val="99192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76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170080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85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258</TotalTime>
  <Words>208</Words>
  <Application>Microsoft Office PowerPoint</Application>
  <PresentationFormat>On-screen Show 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Constantia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 HUY</dc:creator>
  <cp:lastModifiedBy>LENOVO</cp:lastModifiedBy>
  <cp:revision>21</cp:revision>
  <dcterms:created xsi:type="dcterms:W3CDTF">2022-10-23T15:06:20Z</dcterms:created>
  <dcterms:modified xsi:type="dcterms:W3CDTF">2023-09-27T15:01:02Z</dcterms:modified>
</cp:coreProperties>
</file>