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9" r:id="rId6"/>
    <p:sldMasterId id="2147483911" r:id="rId7"/>
    <p:sldMasterId id="2147483923" r:id="rId8"/>
    <p:sldMasterId id="2147483937" r:id="rId9"/>
  </p:sldMasterIdLst>
  <p:notesMasterIdLst>
    <p:notesMasterId r:id="rId23"/>
  </p:notesMasterIdLst>
  <p:sldIdLst>
    <p:sldId id="256" r:id="rId10"/>
    <p:sldId id="515" r:id="rId11"/>
    <p:sldId id="265" r:id="rId12"/>
    <p:sldId id="3401" r:id="rId13"/>
    <p:sldId id="3402" r:id="rId14"/>
    <p:sldId id="3403" r:id="rId15"/>
    <p:sldId id="260" r:id="rId16"/>
    <p:sldId id="261" r:id="rId17"/>
    <p:sldId id="3404" r:id="rId18"/>
    <p:sldId id="3405" r:id="rId19"/>
    <p:sldId id="304" r:id="rId20"/>
    <p:sldId id="3397" r:id="rId21"/>
    <p:sldId id="51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660"/>
  </p:normalViewPr>
  <p:slideViewPr>
    <p:cSldViewPr snapToGrid="0">
      <p:cViewPr varScale="1">
        <p:scale>
          <a:sx n="82" d="100"/>
          <a:sy n="82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1308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幻灯片图像占位符 563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文本占位符 5632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34820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936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p:transition spd="slow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476923032"/>
      </p:ext>
    </p:extLst>
  </p:cSld>
  <p:clrMapOvr>
    <a:masterClrMapping/>
  </p:clrMapOvr>
  <p:transition spd="slow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4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25630" y="284678"/>
            <a:ext cx="11768447" cy="6288644"/>
          </a:xfrm>
          <a:prstGeom prst="round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6504728"/>
      </p:ext>
    </p:extLst>
  </p:cSld>
  <p:clrMapOvr>
    <a:masterClrMapping/>
  </p:clrMapOvr>
  <p:transition spd="slow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571530"/>
      </p:ext>
    </p:extLst>
  </p:cSld>
  <p:clrMapOvr>
    <a:masterClrMapping/>
  </p:clrMapOvr>
  <p:transition spd="slow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972357" y="6502400"/>
            <a:ext cx="2853447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67" dirty="0"/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1246190"/>
      </p:ext>
    </p:extLst>
  </p:cSld>
  <p:clrMapOvr>
    <a:masterClrMapping/>
  </p:clrMapOvr>
  <p:transition spd="slow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27890869"/>
      </p:ext>
    </p:extLst>
  </p:cSld>
  <p:clrMapOvr>
    <a:masterClrMapping/>
  </p:clrMapOvr>
  <p:transition spd="slow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464282"/>
      </p:ext>
    </p:extLst>
  </p:cSld>
  <p:clrMapOvr>
    <a:masterClrMapping/>
  </p:clrMapOvr>
  <p:transition spd="slow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08180"/>
      </p:ext>
    </p:extLst>
  </p:cSld>
  <p:clrMapOvr>
    <a:masterClrMapping/>
  </p:clrMapOvr>
  <p:transition spd="slow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20920821"/>
      </p:ext>
    </p:extLst>
  </p:cSld>
  <p:clrMapOvr>
    <a:masterClrMapping/>
  </p:clrMapOvr>
  <p:transition spd="slow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34290612"/>
      </p:ext>
    </p:extLst>
  </p:cSld>
  <p:clrMapOvr>
    <a:masterClrMapping/>
  </p:clrMapOvr>
  <p:transition spd="slow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50218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p:transition spd="slow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522211"/>
      </p:ext>
    </p:extLst>
  </p:cSld>
  <p:clrMapOvr>
    <a:masterClrMapping/>
  </p:clrMapOvr>
  <p:transition spd="slow">
    <p:wip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8599276"/>
      </p:ext>
    </p:extLst>
  </p:cSld>
  <p:clrMapOvr>
    <a:masterClrMapping/>
  </p:clrMapOvr>
  <p:transition spd="slow">
    <p:wip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1604921"/>
      </p:ext>
    </p:extLst>
  </p:cSld>
  <p:clrMapOvr>
    <a:masterClrMapping/>
  </p:clrMapOvr>
  <p:transition spd="slow">
    <p:wip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4664684"/>
      </p:ext>
    </p:extLst>
  </p:cSld>
  <p:clrMapOvr>
    <a:masterClrMapping/>
  </p:clrMapOvr>
  <p:transition spd="slow">
    <p:wip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9957800"/>
      </p:ext>
    </p:extLst>
  </p:cSld>
  <p:clrMapOvr>
    <a:masterClrMapping/>
  </p:clrMapOvr>
  <p:transition spd="slow">
    <p:wip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5655540"/>
      </p:ext>
    </p:extLst>
  </p:cSld>
  <p:clrMapOvr>
    <a:masterClrMapping/>
  </p:clrMapOvr>
  <p:transition spd="slow">
    <p:wip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5868707"/>
      </p:ext>
    </p:extLst>
  </p:cSld>
  <p:clrMapOvr>
    <a:masterClrMapping/>
  </p:clrMapOvr>
  <p:transition spd="slow">
    <p:wip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810144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p:transition spd="slow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p:transition spd="slow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p:transition spd="slow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p:transition spd="slow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p:transition spd="slow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2021/8/6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p:transition spd="slow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p:transition spd="slow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p:transition spd="slow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ransition spd="slow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p:transition spd="slow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p:transition spd="slow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p:transition spd="slow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p:transition spd="slow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p:transition spd="slow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p:transition spd="slow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p:transition spd="slow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p:transition spd="slow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p:transition spd="slow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p:transition spd="slow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07028"/>
      </p:ext>
    </p:extLst>
  </p:cSld>
  <p:clrMapOvr>
    <a:masterClrMapping/>
  </p:clrMapOvr>
  <p:transition spd="slow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11978"/>
      </p:ext>
    </p:extLst>
  </p:cSld>
  <p:clrMapOvr>
    <a:masterClrMapping/>
  </p:clrMapOvr>
  <p:transition spd="slow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44762"/>
      </p:ext>
    </p:extLst>
  </p:cSld>
  <p:clrMapOvr>
    <a:masterClrMapping/>
  </p:clrMapOvr>
  <p:transition spd="slow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089847"/>
      </p:ext>
    </p:extLst>
  </p:cSld>
  <p:clrMapOvr>
    <a:masterClrMapping/>
  </p:clrMapOvr>
  <p:transition spd="slow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581299"/>
      </p:ext>
    </p:extLst>
  </p:cSld>
  <p:clrMapOvr>
    <a:masterClrMapping/>
  </p:clrMapOvr>
  <p:transition spd="slow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170083"/>
      </p:ext>
    </p:extLst>
  </p:cSld>
  <p:clrMapOvr>
    <a:masterClrMapping/>
  </p:clrMapOvr>
  <p:transition spd="slow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788456"/>
      </p:ext>
    </p:extLst>
  </p:cSld>
  <p:clrMapOvr>
    <a:masterClrMapping/>
  </p:clrMapOvr>
  <p:transition spd="slow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882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p:transition spd="slow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826446"/>
      </p:ext>
    </p:extLst>
  </p:cSld>
  <p:clrMapOvr>
    <a:masterClrMapping/>
  </p:clrMapOvr>
  <p:transition spd="slow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95669"/>
      </p:ext>
    </p:extLst>
  </p:cSld>
  <p:clrMapOvr>
    <a:masterClrMapping/>
  </p:clrMapOvr>
  <p:transition spd="slow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703972"/>
      </p:ext>
    </p:extLst>
  </p:cSld>
  <p:clrMapOvr>
    <a:masterClrMapping/>
  </p:clrMapOvr>
  <p:transition spd="slow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024629"/>
      </p:ext>
    </p:extLst>
  </p:cSld>
  <p:clrMapOvr>
    <a:masterClrMapping/>
  </p:clrMapOvr>
  <p:transition spd="slow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448758"/>
      </p:ext>
    </p:extLst>
  </p:cSld>
  <p:clrMapOvr>
    <a:masterClrMapping/>
  </p:clrMapOvr>
  <p:transition spd="slow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759180"/>
      </p:ext>
    </p:extLst>
  </p:cSld>
  <p:clrMapOvr>
    <a:masterClrMapping/>
  </p:clrMapOvr>
  <p:transition spd="slow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20520"/>
      </p:ext>
    </p:extLst>
  </p:cSld>
  <p:clrMapOvr>
    <a:masterClrMapping/>
  </p:clrMapOvr>
  <p:transition spd="slow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270872"/>
      </p:ext>
    </p:extLst>
  </p:cSld>
  <p:clrMapOvr>
    <a:masterClrMapping/>
  </p:clrMapOvr>
  <p:transition spd="slow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765818"/>
      </p:ext>
    </p:extLst>
  </p:cSld>
  <p:clrMapOvr>
    <a:masterClrMapping/>
  </p:clrMapOvr>
  <p:transition spd="slow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5737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p:transition spd="slow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109807"/>
      </p:ext>
    </p:extLst>
  </p:cSld>
  <p:clrMapOvr>
    <a:masterClrMapping/>
  </p:clrMapOvr>
  <p:transition spd="slow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159869"/>
      </p:ext>
    </p:extLst>
  </p:cSld>
  <p:clrMapOvr>
    <a:masterClrMapping/>
  </p:clrMapOvr>
  <p:transition spd="slow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20194"/>
      </p:ext>
    </p:extLst>
  </p:cSld>
  <p:clrMapOvr>
    <a:masterClrMapping/>
  </p:clrMapOvr>
  <p:transition spd="slow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47098"/>
      </p:ext>
    </p:extLst>
  </p:cSld>
  <p:clrMapOvr>
    <a:masterClrMapping/>
  </p:clrMapOvr>
  <p:transition spd="slow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01881" y="319890"/>
            <a:ext cx="11827822" cy="6342166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7456584"/>
      </p:ext>
    </p:extLst>
  </p:cSld>
  <p:clrMapOvr>
    <a:masterClrMapping/>
  </p:clrMapOvr>
  <p:transition spd="slow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946506617"/>
      </p:ext>
    </p:extLst>
  </p:cSld>
  <p:clrMapOvr>
    <a:masterClrMapping/>
  </p:clrMapOvr>
  <p:transition spd="slow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50267904"/>
      </p:ext>
    </p:extLst>
  </p:cSld>
  <p:clrMapOvr>
    <a:masterClrMapping/>
  </p:clrMapOvr>
  <p:transition spd="slow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142504" y="249382"/>
            <a:ext cx="11780322" cy="6495802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3803127"/>
      </p:ext>
    </p:extLst>
  </p:cSld>
  <p:clrMapOvr>
    <a:masterClrMapping/>
  </p:clrMapOvr>
  <p:transition spd="slow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123625802"/>
      </p:ext>
    </p:extLst>
  </p:cSld>
  <p:clrMapOvr>
    <a:masterClrMapping/>
  </p:clrMapOvr>
  <p:transition spd="slow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356028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47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89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8/6/2021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840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EB048-19DE-4C3A-A91B-A8CB2BCD72C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960638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400B8D-2264-4894-8419-6AD47897368A}"/>
              </a:ext>
            </a:extLst>
          </p:cNvPr>
          <p:cNvSpPr txBox="1"/>
          <p:nvPr userDrawn="1"/>
        </p:nvSpPr>
        <p:spPr>
          <a:xfrm>
            <a:off x="10379987" y="70338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1239241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ransition spd="slow">
    <p:wip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microsoft.com/office/2007/relationships/hdphoto" Target="../media/hdphoto2.wdp"/><Relationship Id="rId2" Type="http://schemas.openxmlformats.org/officeDocument/2006/relationships/slideLayout" Target="../slideLayouts/slideLayout94.xml"/><Relationship Id="rId1" Type="http://schemas.openxmlformats.org/officeDocument/2006/relationships/tags" Target="../tags/tag5.xml"/><Relationship Id="rId6" Type="http://schemas.openxmlformats.org/officeDocument/2006/relationships/image" Target="../media/image50.png"/><Relationship Id="rId5" Type="http://schemas.microsoft.com/office/2007/relationships/hdphoto" Target="../media/hdphoto1.wdp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hyperlink" Target="https://www.facebook.com/huongthaoGADT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8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3.png"/><Relationship Id="rId12" Type="http://schemas.openxmlformats.org/officeDocument/2006/relationships/image" Target="../media/image56.png"/><Relationship Id="rId17" Type="http://schemas.openxmlformats.org/officeDocument/2006/relationships/image" Target="../media/image59.png"/><Relationship Id="rId2" Type="http://schemas.openxmlformats.org/officeDocument/2006/relationships/audio" Target="../media/media2.mp3"/><Relationship Id="rId16" Type="http://schemas.openxmlformats.org/officeDocument/2006/relationships/image" Target="../media/image58.png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11" Type="http://schemas.microsoft.com/office/2007/relationships/hdphoto" Target="../media/hdphoto4.wdp"/><Relationship Id="rId5" Type="http://schemas.openxmlformats.org/officeDocument/2006/relationships/image" Target="../media/image51.jpeg"/><Relationship Id="rId15" Type="http://schemas.microsoft.com/office/2007/relationships/hdphoto" Target="../media/hdphoto6.wdp"/><Relationship Id="rId10" Type="http://schemas.openxmlformats.org/officeDocument/2006/relationships/image" Target="../media/image5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4.png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10.wdp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openxmlformats.org/officeDocument/2006/relationships/image" Target="../media/image61.png"/><Relationship Id="rId21" Type="http://schemas.microsoft.com/office/2007/relationships/hdphoto" Target="../media/hdphoto13.wdp"/><Relationship Id="rId34" Type="http://schemas.microsoft.com/office/2007/relationships/hdphoto" Target="../media/hdphoto18.wdp"/><Relationship Id="rId7" Type="http://schemas.microsoft.com/office/2007/relationships/hdphoto" Target="../media/hdphoto8.wdp"/><Relationship Id="rId12" Type="http://schemas.openxmlformats.org/officeDocument/2006/relationships/image" Target="../media/image64.png"/><Relationship Id="rId17" Type="http://schemas.openxmlformats.org/officeDocument/2006/relationships/slide" Target="slide7.xml"/><Relationship Id="rId25" Type="http://schemas.microsoft.com/office/2007/relationships/hdphoto" Target="../media/hdphoto15.wdp"/><Relationship Id="rId33" Type="http://schemas.openxmlformats.org/officeDocument/2006/relationships/image" Target="../media/image73.png"/><Relationship Id="rId2" Type="http://schemas.openxmlformats.org/officeDocument/2006/relationships/image" Target="../media/image60.jpeg"/><Relationship Id="rId16" Type="http://schemas.microsoft.com/office/2007/relationships/hdphoto" Target="../media/hdphoto11.wdp"/><Relationship Id="rId20" Type="http://schemas.openxmlformats.org/officeDocument/2006/relationships/image" Target="../media/image67.png"/><Relationship Id="rId29" Type="http://schemas.microsoft.com/office/2007/relationships/hdphoto" Target="../media/hdphoto3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2.png"/><Relationship Id="rId11" Type="http://schemas.openxmlformats.org/officeDocument/2006/relationships/slide" Target="slide9.xml"/><Relationship Id="rId24" Type="http://schemas.openxmlformats.org/officeDocument/2006/relationships/image" Target="../media/image69.png"/><Relationship Id="rId32" Type="http://schemas.openxmlformats.org/officeDocument/2006/relationships/image" Target="../media/image72.GIF"/><Relationship Id="rId5" Type="http://schemas.openxmlformats.org/officeDocument/2006/relationships/slide" Target="slide6.xml"/><Relationship Id="rId15" Type="http://schemas.openxmlformats.org/officeDocument/2006/relationships/image" Target="../media/image65.png"/><Relationship Id="rId23" Type="http://schemas.microsoft.com/office/2007/relationships/hdphoto" Target="../media/hdphoto14.wdp"/><Relationship Id="rId28" Type="http://schemas.openxmlformats.org/officeDocument/2006/relationships/image" Target="../media/image53.png"/><Relationship Id="rId10" Type="http://schemas.microsoft.com/office/2007/relationships/hdphoto" Target="../media/hdphoto9.wdp"/><Relationship Id="rId19" Type="http://schemas.microsoft.com/office/2007/relationships/hdphoto" Target="../media/hdphoto12.wdp"/><Relationship Id="rId31" Type="http://schemas.microsoft.com/office/2007/relationships/hdphoto" Target="../media/hdphoto17.wdp"/><Relationship Id="rId4" Type="http://schemas.microsoft.com/office/2007/relationships/hdphoto" Target="../media/hdphoto7.wdp"/><Relationship Id="rId9" Type="http://schemas.openxmlformats.org/officeDocument/2006/relationships/image" Target="../media/image63.png"/><Relationship Id="rId14" Type="http://schemas.openxmlformats.org/officeDocument/2006/relationships/slide" Target="slide10.xml"/><Relationship Id="rId22" Type="http://schemas.openxmlformats.org/officeDocument/2006/relationships/image" Target="../media/image68.png"/><Relationship Id="rId27" Type="http://schemas.microsoft.com/office/2007/relationships/hdphoto" Target="../media/hdphoto16.wdp"/><Relationship Id="rId30" Type="http://schemas.openxmlformats.org/officeDocument/2006/relationships/image" Target="../media/image71.png"/><Relationship Id="rId35" Type="http://schemas.openxmlformats.org/officeDocument/2006/relationships/image" Target="../media/image7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1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3.xml"/><Relationship Id="rId6" Type="http://schemas.microsoft.com/office/2007/relationships/hdphoto" Target="../media/hdphoto20.wdp"/><Relationship Id="rId11" Type="http://schemas.openxmlformats.org/officeDocument/2006/relationships/image" Target="../media/image49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microsoft.com/office/2007/relationships/hdphoto" Target="../media/hdphoto1.wdp"/><Relationship Id="rId3" Type="http://schemas.openxmlformats.org/officeDocument/2006/relationships/image" Target="../media/image75.png"/><Relationship Id="rId7" Type="http://schemas.microsoft.com/office/2007/relationships/hdphoto" Target="../media/hdphoto20.wdp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7.png"/><Relationship Id="rId11" Type="http://schemas.microsoft.com/office/2007/relationships/hdphoto" Target="../media/hdphoto4.wdp"/><Relationship Id="rId5" Type="http://schemas.microsoft.com/office/2007/relationships/hdphoto" Target="../media/hdphoto19.wdp"/><Relationship Id="rId10" Type="http://schemas.openxmlformats.org/officeDocument/2006/relationships/image" Target="../media/image55.png"/><Relationship Id="rId4" Type="http://schemas.openxmlformats.org/officeDocument/2006/relationships/image" Target="../media/image76.png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12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4.xml"/><Relationship Id="rId6" Type="http://schemas.microsoft.com/office/2007/relationships/hdphoto" Target="../media/hdphoto20.wdp"/><Relationship Id="rId11" Type="http://schemas.openxmlformats.org/officeDocument/2006/relationships/image" Target="../media/image50.png"/><Relationship Id="rId5" Type="http://schemas.openxmlformats.org/officeDocument/2006/relationships/image" Target="../media/image77.png"/><Relationship Id="rId10" Type="http://schemas.microsoft.com/office/2007/relationships/hdphoto" Target="../media/hdphoto4.wdp"/><Relationship Id="rId4" Type="http://schemas.microsoft.com/office/2007/relationships/hdphoto" Target="../media/hdphoto19.wdp"/><Relationship Id="rId9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68ED014-6010-4793-B5BF-B0A0C074301F}"/>
              </a:ext>
            </a:extLst>
          </p:cNvPr>
          <p:cNvSpPr txBox="1"/>
          <p:nvPr/>
        </p:nvSpPr>
        <p:spPr>
          <a:xfrm>
            <a:off x="3762191" y="681600"/>
            <a:ext cx="806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5F565-500F-4B74-B82A-82E2009B4B13}"/>
              </a:ext>
            </a:extLst>
          </p:cNvPr>
          <p:cNvSpPr txBox="1"/>
          <p:nvPr/>
        </p:nvSpPr>
        <p:spPr>
          <a:xfrm>
            <a:off x="2125393" y="446833"/>
            <a:ext cx="826551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lại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từng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đoạn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chuyện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theo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tranh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6AA3F-530C-47DF-87DE-F2AB3744D042}"/>
              </a:ext>
            </a:extLst>
          </p:cNvPr>
          <p:cNvSpPr txBox="1"/>
          <p:nvPr/>
        </p:nvSpPr>
        <p:spPr>
          <a:xfrm>
            <a:off x="4262955" y="1050931"/>
            <a:ext cx="389363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MAI AN TIÊM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7F05E17-1657-4FD9-BA68-55FF4197AD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9813" y="1834310"/>
            <a:ext cx="6377592" cy="23297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163364-CA4F-46B4-9263-67D996219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7995" y="4164027"/>
            <a:ext cx="5896785" cy="22362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6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685800"/>
            <a:ext cx="4656667" cy="386291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7800"/>
            <a:ext cx="7272867" cy="6182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图片 41997" descr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617633"/>
            <a:ext cx="12192000" cy="124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Text Box 5"/>
          <p:cNvSpPr txBox="1"/>
          <p:nvPr/>
        </p:nvSpPr>
        <p:spPr>
          <a:xfrm>
            <a:off x="1930400" y="3429000"/>
            <a:ext cx="3556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798" name="Text Box 6"/>
          <p:cNvSpPr txBox="1"/>
          <p:nvPr/>
        </p:nvSpPr>
        <p:spPr>
          <a:xfrm>
            <a:off x="711200" y="3429000"/>
            <a:ext cx="5994400" cy="15284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Cïng b¹n kÓ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trong nhãm</a:t>
            </a:r>
            <a:r>
              <a:rPr kumimoji="0" sz="373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5303" name="Text Box 7"/>
          <p:cNvSpPr txBox="1"/>
          <p:nvPr/>
        </p:nvSpPr>
        <p:spPr>
          <a:xfrm>
            <a:off x="7416800" y="2819400"/>
            <a:ext cx="254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Thêi gian 5’</a:t>
            </a:r>
          </a:p>
        </p:txBody>
      </p:sp>
      <p:sp>
        <p:nvSpPr>
          <p:cNvPr id="8" name="TextBox 7">
            <a:hlinkClick r:id="rId7"/>
            <a:extLst>
              <a:ext uri="{FF2B5EF4-FFF2-40B4-BE49-F238E27FC236}">
                <a16:creationId xmlns:a16="http://schemas.microsoft.com/office/drawing/2014/main" id="{5AEF9620-F181-435D-955C-BA8D74C6E719}"/>
              </a:ext>
            </a:extLst>
          </p:cNvPr>
          <p:cNvSpPr txBox="1"/>
          <p:nvPr/>
        </p:nvSpPr>
        <p:spPr>
          <a:xfrm>
            <a:off x="10001250" y="9414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LH: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14718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884B63-5816-405C-AEA6-285F158109C4}"/>
              </a:ext>
            </a:extLst>
          </p:cNvPr>
          <p:cNvSpPr txBox="1"/>
          <p:nvPr/>
        </p:nvSpPr>
        <p:spPr>
          <a:xfrm>
            <a:off x="1375144" y="2658140"/>
            <a:ext cx="4720856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/>
              <a:t>Viết</a:t>
            </a:r>
            <a:r>
              <a:rPr lang="en-US" sz="4000" dirty="0"/>
              <a:t> 2 -3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về</a:t>
            </a:r>
            <a:r>
              <a:rPr lang="en-US" sz="4000" dirty="0"/>
              <a:t> </a:t>
            </a:r>
            <a:r>
              <a:rPr lang="en-US" sz="4000" dirty="0" err="1"/>
              <a:t>nhân</a:t>
            </a:r>
            <a:r>
              <a:rPr lang="en-US" sz="4000" dirty="0"/>
              <a:t> </a:t>
            </a:r>
            <a:r>
              <a:rPr lang="en-US" sz="4000" dirty="0" err="1"/>
              <a:t>vật</a:t>
            </a:r>
            <a:r>
              <a:rPr lang="en-US" sz="4000" dirty="0"/>
              <a:t> Mai An </a:t>
            </a:r>
            <a:r>
              <a:rPr lang="en-US" sz="4000" dirty="0" err="1"/>
              <a:t>Tiêm</a:t>
            </a:r>
            <a:r>
              <a:rPr lang="en-US" sz="4000" dirty="0"/>
              <a:t> </a:t>
            </a:r>
            <a:r>
              <a:rPr lang="en-US" sz="4000" dirty="0" err="1"/>
              <a:t>trong</a:t>
            </a:r>
            <a:r>
              <a:rPr lang="en-US" sz="4000" dirty="0"/>
              <a:t> </a:t>
            </a:r>
            <a:r>
              <a:rPr lang="en-US" sz="4000" dirty="0" err="1"/>
              <a:t>câu</a:t>
            </a:r>
            <a:r>
              <a:rPr lang="en-US" sz="4000" dirty="0"/>
              <a:t> </a:t>
            </a:r>
            <a:r>
              <a:rPr lang="en-US" sz="4000" dirty="0" err="1"/>
              <a:t>chuyện</a:t>
            </a:r>
            <a:r>
              <a:rPr lang="en-US" sz="4000" dirty="0"/>
              <a:t> </a:t>
            </a:r>
            <a:r>
              <a:rPr lang="en-US" sz="4000" dirty="0" err="1"/>
              <a:t>trên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4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Nói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và</a:t>
            </a:r>
            <a:r>
              <a:rPr lang="en-US" sz="6600" dirty="0">
                <a:solidFill>
                  <a:srgbClr val="00B050"/>
                </a:solidFill>
              </a:rPr>
              <a:t> </a:t>
            </a:r>
            <a:r>
              <a:rPr lang="en-US" sz="6600" dirty="0" err="1">
                <a:solidFill>
                  <a:srgbClr val="00B050"/>
                </a:solidFill>
              </a:rPr>
              <a:t>nghe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A8E8A3-B934-4154-BE89-64C8572E1631}"/>
              </a:ext>
            </a:extLst>
          </p:cNvPr>
          <p:cNvSpPr txBox="1"/>
          <p:nvPr/>
        </p:nvSpPr>
        <p:spPr>
          <a:xfrm>
            <a:off x="3477832" y="745395"/>
            <a:ext cx="7591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000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NHỮNG CÁCH CHÀO ĐỘC ĐÁO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55C21-E794-4A47-A2F9-9D7BD898790D}"/>
              </a:ext>
            </a:extLst>
          </p:cNvPr>
          <p:cNvSpPr txBox="1"/>
          <p:nvPr/>
        </p:nvSpPr>
        <p:spPr>
          <a:xfrm>
            <a:off x="1201480" y="641818"/>
            <a:ext cx="1019662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cs typeface="Arial"/>
                <a:sym typeface="Arial"/>
              </a:rPr>
              <a:t>1. 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Quan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sát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,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nói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tên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nhân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vật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và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sự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việc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từng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+mj-lt"/>
                <a:cs typeface="Arial"/>
                <a:sym typeface="Arial"/>
              </a:rPr>
              <a:t>tranh</a:t>
            </a:r>
            <a:r>
              <a:rPr lang="en-US" sz="2800" kern="0" dirty="0">
                <a:solidFill>
                  <a:srgbClr val="000000"/>
                </a:solidFill>
                <a:latin typeface="+mj-lt"/>
                <a:cs typeface="Arial"/>
                <a:sym typeface="Arial"/>
              </a:rPr>
              <a:t>.</a:t>
            </a:r>
            <a:endParaRPr lang="vi-VN" sz="2800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0C5C81-CA73-4DC6-A4B3-1DE8DCBBF892}"/>
              </a:ext>
            </a:extLst>
          </p:cNvPr>
          <p:cNvSpPr txBox="1"/>
          <p:nvPr/>
        </p:nvSpPr>
        <p:spPr>
          <a:xfrm>
            <a:off x="4255652" y="-73172"/>
            <a:ext cx="3666091" cy="628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>
                <a:solidFill>
                  <a:srgbClr val="C00000"/>
                </a:solidFill>
                <a:latin typeface="+mj-lt"/>
                <a:cs typeface="Arial"/>
                <a:sym typeface="Arial"/>
              </a:rPr>
              <a:t>MAI AN TIÊM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DC253-FA66-494B-83CD-90E00DBFD0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6" y="1290970"/>
            <a:ext cx="6539800" cy="2537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6D6194-6570-4EF3-98EF-E77F61E40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8797" y="3951965"/>
            <a:ext cx="6539799" cy="263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416685" y="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707627" y="194073"/>
            <a:ext cx="52453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306186"/>
            <a:ext cx="4880344" cy="2551814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Vợ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chồng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Mai An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Tiêm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dựng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nhà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bằng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tre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nứa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lấy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cỏ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phơi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khô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tết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thành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quần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áo</a:t>
            </a:r>
            <a:r>
              <a:rPr lang="en-US" sz="3600" kern="0" dirty="0">
                <a:solidFill>
                  <a:schemeClr val="tx1"/>
                </a:solidFill>
                <a:latin typeface="Arial-Rounded"/>
                <a:ea typeface="Arial-Rounded"/>
                <a:cs typeface="Arial"/>
                <a:sym typeface="Arial"/>
              </a:rPr>
              <a:t>.</a:t>
            </a:r>
            <a:endParaRPr lang="vi-VN" sz="3600" kern="0" dirty="0">
              <a:solidFill>
                <a:schemeClr val="tx1"/>
              </a:solidFill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F04D2F-1D77-48F4-9709-02F241702F5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091"/>
          <a:stretch/>
        </p:blipFill>
        <p:spPr>
          <a:xfrm>
            <a:off x="5317226" y="1117749"/>
            <a:ext cx="4026196" cy="2798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06742" y="143680"/>
            <a:ext cx="5447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2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54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04167"/>
            <a:ext cx="5029200" cy="2710970"/>
          </a:xfrm>
          <a:prstGeom prst="wedgeRectCallout">
            <a:avLst>
              <a:gd name="adj1" fmla="val 84539"/>
              <a:gd name="adj2" fmla="val -7751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qua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FCDAD-DA6D-41EA-AF5C-D279DB4D895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650"/>
          <a:stretch/>
        </p:blipFill>
        <p:spPr>
          <a:xfrm>
            <a:off x="5215935" y="1084521"/>
            <a:ext cx="5140177" cy="273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681"/>
            <a:ext cx="6477000" cy="387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43400" y="302411"/>
            <a:ext cx="601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48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167036"/>
            <a:ext cx="5209953" cy="269096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An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gieo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mầm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loại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bò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A2833D-2947-427E-BB8D-7836377566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2879"/>
          <a:stretch/>
        </p:blipFill>
        <p:spPr>
          <a:xfrm>
            <a:off x="4803822" y="1180214"/>
            <a:ext cx="5458852" cy="2655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"/>
            <a:ext cx="7400260" cy="4023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676940" y="2008558"/>
            <a:ext cx="12464902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183585" y="176537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16287" y="190350"/>
            <a:ext cx="5124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36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3600" b="1" dirty="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240313"/>
            <a:ext cx="5638800" cy="2631542"/>
          </a:xfrm>
          <a:prstGeom prst="wedgeRectCallout">
            <a:avLst>
              <a:gd name="adj1" fmla="val 57525"/>
              <a:gd name="adj2" fmla="val -320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chồng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Mai An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Tiêm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khắc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lên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quả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dưa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và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thả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xuống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4400" kern="0" dirty="0" err="1">
                <a:solidFill>
                  <a:schemeClr val="tx1"/>
                </a:solidFill>
                <a:cs typeface="Arial"/>
                <a:sym typeface="Arial"/>
              </a:rPr>
              <a:t>biển</a:t>
            </a:r>
            <a:r>
              <a:rPr lang="en-US" sz="4400" kern="0" dirty="0">
                <a:solidFill>
                  <a:schemeClr val="tx1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8378B4A-1CA6-45FB-B30A-024E911B09C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3193"/>
          <a:stretch/>
        </p:blipFill>
        <p:spPr>
          <a:xfrm>
            <a:off x="5353566" y="1232073"/>
            <a:ext cx="5289625" cy="2604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30"/>
  <p:tag name="ARS_SLIDE_PARTICIPANTNUM" val="3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459</TotalTime>
  <Words>362</Words>
  <Application>Microsoft Office PowerPoint</Application>
  <PresentationFormat>Widescreen</PresentationFormat>
  <Paragraphs>41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等线</vt:lpstr>
      <vt:lpstr>Kalam</vt:lpstr>
      <vt:lpstr>微软雅黑</vt:lpstr>
      <vt:lpstr>Montserrat</vt:lpstr>
      <vt:lpstr>字魂59号-创粗黑</vt:lpstr>
      <vt:lpstr>.VnAvant</vt:lpstr>
      <vt:lpstr>Arial</vt:lpstr>
      <vt:lpstr>Arial-Rounded</vt:lpstr>
      <vt:lpstr>Calibri</vt:lpstr>
      <vt:lpstr>Times New Roman</vt:lpstr>
      <vt:lpstr>Office Theme</vt:lpstr>
      <vt:lpstr>1_Office 主题</vt:lpstr>
      <vt:lpstr>千图网海量PPT模板www.58pic.com​​</vt:lpstr>
      <vt:lpstr>2_Office 主题</vt:lpstr>
      <vt:lpstr>https://www.freeppt7.com</vt:lpstr>
      <vt:lpstr>2_Office Theme</vt:lpstr>
      <vt:lpstr>3_Office Theme</vt:lpstr>
      <vt:lpstr>Doodle Sketchbook by Slidesgo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44</cp:revision>
  <dcterms:created xsi:type="dcterms:W3CDTF">2021-07-20T01:55:21Z</dcterms:created>
  <dcterms:modified xsi:type="dcterms:W3CDTF">2021-08-06T16:13:41Z</dcterms:modified>
</cp:coreProperties>
</file>