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85" r:id="rId4"/>
    <p:sldId id="286" r:id="rId5"/>
    <p:sldId id="287" r:id="rId6"/>
    <p:sldId id="260" r:id="rId7"/>
    <p:sldId id="288" r:id="rId8"/>
    <p:sldId id="262" r:id="rId9"/>
    <p:sldId id="263" r:id="rId10"/>
    <p:sldId id="274" r:id="rId11"/>
    <p:sldId id="289" r:id="rId12"/>
    <p:sldId id="291" r:id="rId13"/>
    <p:sldId id="290" r:id="rId14"/>
    <p:sldId id="292" r:id="rId15"/>
    <p:sldId id="259" r:id="rId16"/>
    <p:sldId id="258" r:id="rId17"/>
    <p:sldId id="293" r:id="rId18"/>
    <p:sldId id="261" r:id="rId19"/>
    <p:sldId id="294" r:id="rId20"/>
    <p:sldId id="264" r:id="rId21"/>
    <p:sldId id="265" r:id="rId22"/>
    <p:sldId id="266" r:id="rId23"/>
    <p:sldId id="295" r:id="rId24"/>
    <p:sldId id="296" r:id="rId25"/>
    <p:sldId id="267" r:id="rId26"/>
    <p:sldId id="268" r:id="rId2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96D1B"/>
    <a:srgbClr val="FEF8D1"/>
    <a:srgbClr val="FF0000"/>
    <a:srgbClr val="FED59D"/>
    <a:srgbClr val="F07E37"/>
    <a:srgbClr val="CBE5F2"/>
    <a:srgbClr val="A8DDEB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41" autoAdjust="0"/>
  </p:normalViewPr>
  <p:slideViewPr>
    <p:cSldViewPr>
      <p:cViewPr varScale="1">
        <p:scale>
          <a:sx n="69" d="100"/>
          <a:sy n="69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8805-5741-4239-81DD-68564E069F17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64B56-3766-4709-AE9E-B68C39E67D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16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42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04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0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49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95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16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3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64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90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6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4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2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42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87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/>
              <a:t>18/04/2022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1.xml"/><Relationship Id="rId18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openxmlformats.org/officeDocument/2006/relationships/image" Target="../media/image44.gif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17" Type="http://schemas.openxmlformats.org/officeDocument/2006/relationships/slide" Target="slide2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slide" Target="slide20.xml"/><Relationship Id="rId5" Type="http://schemas.openxmlformats.org/officeDocument/2006/relationships/image" Target="../media/image33.png"/><Relationship Id="rId15" Type="http://schemas.openxmlformats.org/officeDocument/2006/relationships/slide" Target="slide22.xml"/><Relationship Id="rId23" Type="http://schemas.openxmlformats.org/officeDocument/2006/relationships/image" Target="../media/image14.gif"/><Relationship Id="rId10" Type="http://schemas.openxmlformats.org/officeDocument/2006/relationships/image" Target="../media/image38.gif"/><Relationship Id="rId19" Type="http://schemas.openxmlformats.org/officeDocument/2006/relationships/slide" Target="slide24.xml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slide" Target="slide10.xml"/><Relationship Id="rId7" Type="http://schemas.openxmlformats.org/officeDocument/2006/relationships/image" Target="../media/image5.jpeg"/><Relationship Id="rId12" Type="http://schemas.openxmlformats.org/officeDocument/2006/relationships/image" Target="../media/image9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10" Type="http://schemas.openxmlformats.org/officeDocument/2006/relationships/image" Target="../media/image10.gif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134766" y="620688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797CFE-4D44-40BC-8A12-57A15E2D3861}"/>
              </a:ext>
            </a:extLst>
          </p:cNvPr>
          <p:cNvSpPr txBox="1"/>
          <p:nvPr/>
        </p:nvSpPr>
        <p:spPr>
          <a:xfrm>
            <a:off x="550590" y="476672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0F1B51F-47FB-431A-8A2B-AB28015DB1BB}"/>
              </a:ext>
            </a:extLst>
          </p:cNvPr>
          <p:cNvSpPr/>
          <p:nvPr/>
        </p:nvSpPr>
        <p:spPr>
          <a:xfrm>
            <a:off x="1846734" y="1774556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BECFFCF-BDD3-4C98-9863-717BB3A21B75}"/>
              </a:ext>
            </a:extLst>
          </p:cNvPr>
          <p:cNvSpPr/>
          <p:nvPr/>
        </p:nvSpPr>
        <p:spPr>
          <a:xfrm>
            <a:off x="4943078" y="3212976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6C8F9BC-6699-45A2-9C9F-80D599E51CF2}"/>
              </a:ext>
            </a:extLst>
          </p:cNvPr>
          <p:cNvSpPr/>
          <p:nvPr/>
        </p:nvSpPr>
        <p:spPr>
          <a:xfrm>
            <a:off x="8039422" y="4581128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82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DA152B-8E93-4CF0-B13A-EAA273695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86" y="2804245"/>
            <a:ext cx="2913060" cy="145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564AB61-0F6A-47C5-9119-820309BE6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4" y="1268760"/>
            <a:ext cx="2023906" cy="3034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442C72A-E0E9-4FF5-B263-2174495150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004" y="2674845"/>
            <a:ext cx="4530068" cy="1628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4E26C1-F35C-4ACF-909D-76E6B7B995DA}"/>
              </a:ext>
            </a:extLst>
          </p:cNvPr>
          <p:cNvSpPr txBox="1"/>
          <p:nvPr/>
        </p:nvSpPr>
        <p:spPr>
          <a:xfrm>
            <a:off x="220690" y="4521791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82F62C-1073-483F-AC4C-CC615A145473}"/>
              </a:ext>
            </a:extLst>
          </p:cNvPr>
          <p:cNvSpPr txBox="1"/>
          <p:nvPr/>
        </p:nvSpPr>
        <p:spPr>
          <a:xfrm>
            <a:off x="4317391" y="4521791"/>
            <a:ext cx="3081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31FD80-1036-4D45-A895-A0A3F244D9F8}"/>
              </a:ext>
            </a:extLst>
          </p:cNvPr>
          <p:cNvSpPr txBox="1"/>
          <p:nvPr/>
        </p:nvSpPr>
        <p:spPr>
          <a:xfrm>
            <a:off x="8942786" y="4475624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sông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98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295B21-323F-4F19-B19F-1BAC7AED1461}"/>
              </a:ext>
            </a:extLst>
          </p:cNvPr>
          <p:cNvSpPr txBox="1"/>
          <p:nvPr/>
        </p:nvSpPr>
        <p:spPr>
          <a:xfrm>
            <a:off x="1774726" y="2708920"/>
            <a:ext cx="4955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KI-LÔ-MÉT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570A2C-EA6F-4DA0-8B97-6E7ED2078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3718" y="7677472"/>
            <a:ext cx="691278" cy="345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F14228-1660-4222-AAEB-482FAB591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5322" y="7362688"/>
            <a:ext cx="480279" cy="72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654C69-E62A-4836-B8F8-BE438EC53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0815" y="7533973"/>
            <a:ext cx="720080" cy="2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2CD549-DE17-4DDE-AF10-593002E8C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63" y="1989390"/>
            <a:ext cx="2913060" cy="1457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E7EC4C-E88F-4749-B5B7-DD9269922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1" y="453905"/>
            <a:ext cx="2023906" cy="303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3C65F3-F738-4E25-8FE2-467645398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881" y="1859990"/>
            <a:ext cx="4530068" cy="1628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AC9865-8723-44C6-A989-EFEA95510831}"/>
              </a:ext>
            </a:extLst>
          </p:cNvPr>
          <p:cNvSpPr txBox="1"/>
          <p:nvPr/>
        </p:nvSpPr>
        <p:spPr>
          <a:xfrm>
            <a:off x="101567" y="3706936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C05395-B2C1-4F4F-8E9A-7168FB7654F2}"/>
              </a:ext>
            </a:extLst>
          </p:cNvPr>
          <p:cNvSpPr txBox="1"/>
          <p:nvPr/>
        </p:nvSpPr>
        <p:spPr>
          <a:xfrm>
            <a:off x="4198268" y="3706936"/>
            <a:ext cx="3081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7ABFA4-E0AD-4896-9FCF-E20D00BD0716}"/>
              </a:ext>
            </a:extLst>
          </p:cNvPr>
          <p:cNvSpPr txBox="1"/>
          <p:nvPr/>
        </p:nvSpPr>
        <p:spPr>
          <a:xfrm>
            <a:off x="8823663" y="3660769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sông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21672C-CF52-4135-A177-EADEA00016E0}"/>
              </a:ext>
            </a:extLst>
          </p:cNvPr>
          <p:cNvSpPr txBox="1"/>
          <p:nvPr/>
        </p:nvSpPr>
        <p:spPr>
          <a:xfrm>
            <a:off x="775480" y="5373216"/>
            <a:ext cx="10639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Để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khoảng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cách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lớn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i="1" dirty="0" err="1">
                <a:solidFill>
                  <a:srgbClr val="FF0000"/>
                </a:solidFill>
              </a:rPr>
              <a:t>người</a:t>
            </a:r>
            <a:r>
              <a:rPr lang="en-US" sz="3200" i="1" dirty="0">
                <a:solidFill>
                  <a:srgbClr val="FF0000"/>
                </a:solidFill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</a:rPr>
              <a:t>dùng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vị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ki-</a:t>
            </a:r>
            <a:r>
              <a:rPr lang="en-US" sz="3200" b="1" i="1" dirty="0" err="1">
                <a:solidFill>
                  <a:srgbClr val="FF0000"/>
                </a:solidFill>
              </a:rPr>
              <a:t>lô</a:t>
            </a:r>
            <a:r>
              <a:rPr lang="en-US" sz="3200" b="1" i="1" dirty="0">
                <a:solidFill>
                  <a:srgbClr val="FF0000"/>
                </a:solidFill>
              </a:rPr>
              <a:t>-</a:t>
            </a:r>
            <a:r>
              <a:rPr lang="en-US" sz="3200" b="1" i="1" dirty="0" err="1">
                <a:solidFill>
                  <a:srgbClr val="FF0000"/>
                </a:solidFill>
              </a:rPr>
              <a:t>mét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1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55769CA-07BC-4DD1-9F03-F170D6DF4C25}"/>
              </a:ext>
            </a:extLst>
          </p:cNvPr>
          <p:cNvSpPr/>
          <p:nvPr/>
        </p:nvSpPr>
        <p:spPr>
          <a:xfrm>
            <a:off x="4403018" y="332656"/>
            <a:ext cx="3384376" cy="792088"/>
          </a:xfrm>
          <a:prstGeom prst="roundRect">
            <a:avLst>
              <a:gd name="adj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Ki-</a:t>
            </a:r>
            <a:r>
              <a:rPr lang="en-US" sz="3600" b="1" dirty="0" err="1"/>
              <a:t>lô</a:t>
            </a:r>
            <a:r>
              <a:rPr lang="en-US" sz="3600" b="1" dirty="0"/>
              <a:t>-</a:t>
            </a:r>
            <a:r>
              <a:rPr lang="en-US" sz="3600" b="1" dirty="0" err="1"/>
              <a:t>mét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02EBA2-2CAF-40C7-BDA7-D6D4091ECF47}"/>
              </a:ext>
            </a:extLst>
          </p:cNvPr>
          <p:cNvSpPr txBox="1"/>
          <p:nvPr/>
        </p:nvSpPr>
        <p:spPr>
          <a:xfrm>
            <a:off x="506176" y="1836113"/>
            <a:ext cx="6563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Ki-</a:t>
            </a:r>
            <a:r>
              <a:rPr lang="en-US" sz="3200" dirty="0" err="1"/>
              <a:t>lô</a:t>
            </a:r>
            <a:r>
              <a:rPr lang="en-US" sz="3200" dirty="0"/>
              <a:t>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dộ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1F2E24-CBD4-45DF-853B-2765273F55E5}"/>
              </a:ext>
            </a:extLst>
          </p:cNvPr>
          <p:cNvSpPr txBox="1"/>
          <p:nvPr/>
        </p:nvSpPr>
        <p:spPr>
          <a:xfrm>
            <a:off x="506176" y="2844225"/>
            <a:ext cx="1117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, </a:t>
            </a:r>
            <a:r>
              <a:rPr lang="en-US" sz="3200" dirty="0" err="1"/>
              <a:t>người</a:t>
            </a:r>
            <a:r>
              <a:rPr lang="en-US" sz="3200" dirty="0"/>
              <a:t> ta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b="1" dirty="0"/>
              <a:t>ki-</a:t>
            </a:r>
            <a:r>
              <a:rPr lang="en-US" sz="3200" b="1" dirty="0" err="1"/>
              <a:t>lô</a:t>
            </a:r>
            <a:r>
              <a:rPr lang="en-US" sz="3200" b="1" dirty="0"/>
              <a:t>-</a:t>
            </a:r>
            <a:r>
              <a:rPr lang="en-US" sz="3200" b="1" dirty="0" err="1"/>
              <a:t>mét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AC8530-2026-4DD4-8F4A-A76D31FDAE9D}"/>
              </a:ext>
            </a:extLst>
          </p:cNvPr>
          <p:cNvSpPr txBox="1"/>
          <p:nvPr/>
        </p:nvSpPr>
        <p:spPr>
          <a:xfrm>
            <a:off x="506176" y="3852337"/>
            <a:ext cx="4700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Ki-</a:t>
            </a:r>
            <a:r>
              <a:rPr lang="en-US" sz="3200" dirty="0" err="1"/>
              <a:t>lô</a:t>
            </a:r>
            <a:r>
              <a:rPr lang="en-US" sz="3200" dirty="0"/>
              <a:t>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18349C-6E69-4F01-A136-DBA178672C35}"/>
              </a:ext>
            </a:extLst>
          </p:cNvPr>
          <p:cNvSpPr txBox="1"/>
          <p:nvPr/>
        </p:nvSpPr>
        <p:spPr>
          <a:xfrm>
            <a:off x="2566814" y="5148481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 km = 1000m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632DB6-9D5F-48A3-A536-FC5A32162372}"/>
              </a:ext>
            </a:extLst>
          </p:cNvPr>
          <p:cNvSpPr txBox="1"/>
          <p:nvPr/>
        </p:nvSpPr>
        <p:spPr>
          <a:xfrm>
            <a:off x="6334111" y="5165403"/>
            <a:ext cx="2906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1000 m = 1 km</a:t>
            </a:r>
          </a:p>
        </p:txBody>
      </p:sp>
    </p:spTree>
    <p:extLst>
      <p:ext uri="{BB962C8B-B14F-4D97-AF65-F5344CB8AC3E}">
        <p14:creationId xmlns:p14="http://schemas.microsoft.com/office/powerpoint/2010/main" val="78895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11238E3-2A72-438C-86A2-D612DB0CC4B2}"/>
              </a:ext>
            </a:extLst>
          </p:cNvPr>
          <p:cNvGrpSpPr/>
          <p:nvPr/>
        </p:nvGrpSpPr>
        <p:grpSpPr>
          <a:xfrm>
            <a:off x="452227" y="197630"/>
            <a:ext cx="11056725" cy="678033"/>
            <a:chOff x="1253941" y="511805"/>
            <a:chExt cx="11056725" cy="67803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C74491AE-58EA-4F03-80F0-28A370F5F08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DD71916F-E489-4F93-B544-C93C9527CFB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923FACB3-6E27-49B6-8D0D-D7146B5F2D5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2545A9B-E291-46D4-AE16-51D0775D59D5}"/>
                </a:ext>
              </a:extLst>
            </p:cNvPr>
            <p:cNvSpPr txBox="1"/>
            <p:nvPr/>
          </p:nvSpPr>
          <p:spPr>
            <a:xfrm>
              <a:off x="2059471" y="511805"/>
              <a:ext cx="1025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Chọn s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ố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5698F0A9-8E4A-4904-B6C0-79C9CDF5EBE6}"/>
              </a:ext>
            </a:extLst>
          </p:cNvPr>
          <p:cNvCxnSpPr>
            <a:cxnSpLocks/>
          </p:cNvCxnSpPr>
          <p:nvPr/>
        </p:nvCxnSpPr>
        <p:spPr>
          <a:xfrm flipH="1" flipV="1">
            <a:off x="1145413" y="782403"/>
            <a:ext cx="5525857" cy="202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AC8DFBD-C1CA-430C-A77A-32B59DC9034F}"/>
              </a:ext>
            </a:extLst>
          </p:cNvPr>
          <p:cNvSpPr txBox="1"/>
          <p:nvPr/>
        </p:nvSpPr>
        <p:spPr>
          <a:xfrm>
            <a:off x="334566" y="17112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73E3DA-8F5F-471D-8191-EAF53C1E25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43791" r="63988" b="18956"/>
          <a:stretch/>
        </p:blipFill>
        <p:spPr>
          <a:xfrm>
            <a:off x="763752" y="2560202"/>
            <a:ext cx="4100651" cy="22261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55ED72-D2C1-4C50-AF3D-8A76F1D00DAE}"/>
              </a:ext>
            </a:extLst>
          </p:cNvPr>
          <p:cNvSpPr txBox="1"/>
          <p:nvPr/>
        </p:nvSpPr>
        <p:spPr>
          <a:xfrm>
            <a:off x="6468964" y="17004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Xe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4D91C9B-C403-48A7-ACCB-29AE1E2A28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84" b="78087" l="57464" r="79522">
                        <a14:foregroundMark x1="79522" y1="56053" x2="79569" y2="64286"/>
                        <a14:foregroundMark x1="57464" y1="62712" x2="57608" y2="6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50" t="44687" r="18030" b="18060"/>
          <a:stretch/>
        </p:blipFill>
        <p:spPr>
          <a:xfrm>
            <a:off x="6913648" y="2560202"/>
            <a:ext cx="4100651" cy="2226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4AA5919-E093-45A3-AB98-D593AE3D4195}"/>
              </a:ext>
            </a:extLst>
          </p:cNvPr>
          <p:cNvCxnSpPr>
            <a:cxnSpLocks/>
          </p:cNvCxnSpPr>
          <p:nvPr/>
        </p:nvCxnSpPr>
        <p:spPr>
          <a:xfrm>
            <a:off x="6095206" y="1268760"/>
            <a:ext cx="0" cy="51125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">
            <a:extLst>
              <a:ext uri="{FF2B5EF4-FFF2-40B4-BE49-F238E27FC236}">
                <a16:creationId xmlns:a16="http://schemas.microsoft.com/office/drawing/2014/main" xmlns="" id="{885BE71F-7578-4FF8-8359-6AEDBDB7C59F}"/>
              </a:ext>
            </a:extLst>
          </p:cNvPr>
          <p:cNvSpPr/>
          <p:nvPr/>
        </p:nvSpPr>
        <p:spPr>
          <a:xfrm>
            <a:off x="3308507" y="5247567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km</a:t>
            </a: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xmlns="" id="{1786C77F-8855-4474-A081-4897EBC9CF24}"/>
              </a:ext>
            </a:extLst>
          </p:cNvPr>
          <p:cNvSpPr/>
          <p:nvPr/>
        </p:nvSpPr>
        <p:spPr>
          <a:xfrm>
            <a:off x="853409" y="5224831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 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1866713-2A8B-4E5B-9383-2479ED92EA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16039" y="5405288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xmlns="" id="{31C4CFBB-C105-46ED-9B7F-52CED5D852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644715" y="5333049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035985E-B3F6-418F-8AC2-A3B274B67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910C465-8279-4715-9AEA-DC27ACC57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68780" y="578617"/>
            <a:ext cx="609600" cy="609600"/>
          </a:xfrm>
          <a:prstGeom prst="rect">
            <a:avLst/>
          </a:prstGeom>
        </p:spPr>
      </p:pic>
      <p:sp>
        <p:nvSpPr>
          <p:cNvPr id="46" name="A">
            <a:extLst>
              <a:ext uri="{FF2B5EF4-FFF2-40B4-BE49-F238E27FC236}">
                <a16:creationId xmlns:a16="http://schemas.microsoft.com/office/drawing/2014/main" xmlns="" id="{F99FD74B-32AD-4D6F-86DB-B9550FA8D15D}"/>
              </a:ext>
            </a:extLst>
          </p:cNvPr>
          <p:cNvSpPr/>
          <p:nvPr/>
        </p:nvSpPr>
        <p:spPr>
          <a:xfrm>
            <a:off x="6780468" y="5122923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 m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xmlns="" id="{EB052B4D-5485-4300-8A84-7E404DCA7423}"/>
              </a:ext>
            </a:extLst>
          </p:cNvPr>
          <p:cNvSpPr/>
          <p:nvPr/>
        </p:nvSpPr>
        <p:spPr>
          <a:xfrm>
            <a:off x="9256825" y="5120365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km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723707A-6CEF-41BF-A3D1-03C9BD9DB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488000" y="5280644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zalo: 032 603 0911">
            <a:extLst>
              <a:ext uri="{FF2B5EF4-FFF2-40B4-BE49-F238E27FC236}">
                <a16:creationId xmlns:a16="http://schemas.microsoft.com/office/drawing/2014/main" xmlns="" id="{DAF81ED5-865E-413B-A836-ED5148EDAF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048131" y="5228583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504774D-7398-4BE3-A768-425533651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9180" y="4011264"/>
            <a:ext cx="609600" cy="609600"/>
          </a:xfrm>
          <a:prstGeom prst="rect">
            <a:avLst/>
          </a:prstGeom>
        </p:spPr>
      </p:pic>
      <p:pic>
        <p:nvPicPr>
          <p:cNvPr id="5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AA2BB2D-048F-476C-80AA-510DB3505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91944" y="124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2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2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72" grpId="0"/>
      <p:bldP spid="25" grpId="0"/>
      <p:bldP spid="29" grpId="0" animBg="1"/>
      <p:bldP spid="30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4B0E10E-F47A-4F16-85F0-5C833BC8AE6E}"/>
              </a:ext>
            </a:extLst>
          </p:cNvPr>
          <p:cNvGrpSpPr/>
          <p:nvPr/>
        </p:nvGrpSpPr>
        <p:grpSpPr>
          <a:xfrm>
            <a:off x="688062" y="332656"/>
            <a:ext cx="5407144" cy="635000"/>
            <a:chOff x="1253941" y="554838"/>
            <a:chExt cx="5407144" cy="635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36521E36-9FF5-4B21-B18A-85033E0BA06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98FB985E-5AB0-4863-97CA-A3B941B479E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4CB1C51C-9F6D-4BBC-A469-A1E99465AA4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64CC610-572E-4E60-A3CB-A92A9CC34192}"/>
                </a:ext>
              </a:extLst>
            </p:cNvPr>
            <p:cNvSpPr txBox="1"/>
            <p:nvPr/>
          </p:nvSpPr>
          <p:spPr>
            <a:xfrm>
              <a:off x="1908557" y="605061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3F37285-3312-4CD6-AFED-34E3AA60F29C}"/>
              </a:ext>
            </a:extLst>
          </p:cNvPr>
          <p:cNvCxnSpPr>
            <a:cxnSpLocks/>
          </p:cNvCxnSpPr>
          <p:nvPr/>
        </p:nvCxnSpPr>
        <p:spPr>
          <a:xfrm>
            <a:off x="1342111" y="954574"/>
            <a:ext cx="157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99A0B09-FF2F-4C7B-8D0F-2FFAA7369C35}"/>
              </a:ext>
            </a:extLst>
          </p:cNvPr>
          <p:cNvGrpSpPr/>
          <p:nvPr/>
        </p:nvGrpSpPr>
        <p:grpSpPr>
          <a:xfrm>
            <a:off x="92496" y="1879378"/>
            <a:ext cx="5460446" cy="4012256"/>
            <a:chOff x="373014" y="1696926"/>
            <a:chExt cx="3916265" cy="334054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70811C17-4CF0-4ED7-A580-3178098C7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0" t="39181" r="56099" b="36039"/>
            <a:stretch/>
          </p:blipFill>
          <p:spPr>
            <a:xfrm>
              <a:off x="382107" y="1696926"/>
              <a:ext cx="3739008" cy="27668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D7C1C5E-31F9-423D-81DE-FE1DEF589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4" t="20899" r="55865" b="69009"/>
            <a:stretch/>
          </p:blipFill>
          <p:spPr>
            <a:xfrm>
              <a:off x="373014" y="3910646"/>
              <a:ext cx="3916265" cy="11268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C1B6D80-B2DE-4831-AD6F-F591558DBD7F}"/>
                </a:ext>
              </a:extLst>
            </p:cNvPr>
            <p:cNvSpPr txBox="1"/>
            <p:nvPr/>
          </p:nvSpPr>
          <p:spPr>
            <a:xfrm>
              <a:off x="604299" y="3396247"/>
              <a:ext cx="2175432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200 km + 140 km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0672476-6D96-42FC-935D-00D6A11E16F4}"/>
                </a:ext>
              </a:extLst>
            </p:cNvPr>
            <p:cNvSpPr txBox="1"/>
            <p:nvPr/>
          </p:nvSpPr>
          <p:spPr>
            <a:xfrm>
              <a:off x="643218" y="4097287"/>
              <a:ext cx="1149914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 km x 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30E9B1-5FA5-41BF-A7D3-21ECC02B92E2}"/>
              </a:ext>
            </a:extLst>
          </p:cNvPr>
          <p:cNvGrpSpPr/>
          <p:nvPr/>
        </p:nvGrpSpPr>
        <p:grpSpPr>
          <a:xfrm>
            <a:off x="6366101" y="1340768"/>
            <a:ext cx="5213296" cy="4555554"/>
            <a:chOff x="6076837" y="1376093"/>
            <a:chExt cx="3739008" cy="37928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3FE6C16-9746-4BB6-A715-723773362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8" t="20873" r="11539" b="68825"/>
            <a:stretch/>
          </p:blipFill>
          <p:spPr>
            <a:xfrm>
              <a:off x="6076837" y="3959789"/>
              <a:ext cx="3739008" cy="12091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734DE242-1ADA-4340-B398-19915C30BDAD}"/>
                </a:ext>
              </a:extLst>
            </p:cNvPr>
            <p:cNvGrpSpPr/>
            <p:nvPr/>
          </p:nvGrpSpPr>
          <p:grpSpPr>
            <a:xfrm>
              <a:off x="6118931" y="1376093"/>
              <a:ext cx="3528392" cy="3199445"/>
              <a:chOff x="6265746" y="1484784"/>
              <a:chExt cx="3528392" cy="31994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160A3FB6-4F5B-474C-A7BF-433FF2909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15" t="67887" r="14992" b="5474"/>
              <a:stretch/>
            </p:blipFill>
            <p:spPr>
              <a:xfrm>
                <a:off x="6265746" y="1484784"/>
                <a:ext cx="3528392" cy="312686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3EC87E3F-990D-4D58-AFCA-D5C4E95F6424}"/>
                  </a:ext>
                </a:extLst>
              </p:cNvPr>
              <p:cNvSpPr txBox="1"/>
              <p:nvPr/>
            </p:nvSpPr>
            <p:spPr>
              <a:xfrm>
                <a:off x="6440787" y="3562640"/>
                <a:ext cx="2024823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160 km – 60 km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7F2F7A22-4BB3-4EA2-B194-744EFDC49952}"/>
                  </a:ext>
                </a:extLst>
              </p:cNvPr>
              <p:cNvSpPr txBox="1"/>
              <p:nvPr/>
            </p:nvSpPr>
            <p:spPr>
              <a:xfrm>
                <a:off x="6450929" y="4248605"/>
                <a:ext cx="1236140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45 km : 5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6C90CFA-87F4-4E2C-B68D-896F09F6D9A4}"/>
              </a:ext>
            </a:extLst>
          </p:cNvPr>
          <p:cNvSpPr txBox="1"/>
          <p:nvPr/>
        </p:nvSpPr>
        <p:spPr>
          <a:xfrm>
            <a:off x="3386479" y="3948224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340 km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F72FBBF-4362-47E8-A7E5-743C368020F9}"/>
              </a:ext>
            </a:extLst>
          </p:cNvPr>
          <p:cNvSpPr txBox="1"/>
          <p:nvPr/>
        </p:nvSpPr>
        <p:spPr>
          <a:xfrm>
            <a:off x="2134856" y="4762265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18 km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EAB9A96-2BB4-4F70-BDCB-FF7F5333634E}"/>
              </a:ext>
            </a:extLst>
          </p:cNvPr>
          <p:cNvSpPr txBox="1"/>
          <p:nvPr/>
        </p:nvSpPr>
        <p:spPr>
          <a:xfrm>
            <a:off x="9485579" y="3878607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100 km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294A502-37CF-4355-9F7F-B87F3107D703}"/>
              </a:ext>
            </a:extLst>
          </p:cNvPr>
          <p:cNvSpPr txBox="1"/>
          <p:nvPr/>
        </p:nvSpPr>
        <p:spPr>
          <a:xfrm>
            <a:off x="8316159" y="4646938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9 km</a:t>
            </a:r>
          </a:p>
        </p:txBody>
      </p:sp>
    </p:spTree>
    <p:extLst>
      <p:ext uri="{BB962C8B-B14F-4D97-AF65-F5344CB8AC3E}">
        <p14:creationId xmlns:p14="http://schemas.microsoft.com/office/powerpoint/2010/main" val="2434457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744F875-C7F7-4B0D-8A9A-B13FE63A6E8E}"/>
              </a:ext>
            </a:extLst>
          </p:cNvPr>
          <p:cNvGrpSpPr/>
          <p:nvPr/>
        </p:nvGrpSpPr>
        <p:grpSpPr>
          <a:xfrm>
            <a:off x="879479" y="316524"/>
            <a:ext cx="4946878" cy="662463"/>
            <a:chOff x="334566" y="167014"/>
            <a:chExt cx="4946878" cy="6624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E17C0D65-CF94-4166-B562-5B80F3775EA0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71F3FB9A-0084-4296-B5DB-6AEBD70BD7D5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xmlns="" id="{BB106D65-E5E8-444A-8B10-A54650D54024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xmlns="" id="{05A38E2E-BA06-4222-A3B7-16D62F69F88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829173F-B7FC-4341-AEF1-A8664323465F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b)    &gt; ;  &lt; ;  =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xmlns="" id="{2EEEE948-95ED-4668-B693-F664FBD832C5}"/>
                </a:ext>
              </a:extLst>
            </p:cNvPr>
            <p:cNvSpPr/>
            <p:nvPr/>
          </p:nvSpPr>
          <p:spPr>
            <a:xfrm>
              <a:off x="1805877" y="167014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55FDA3A-A3F7-4C04-8679-98DB60C40675}"/>
              </a:ext>
            </a:extLst>
          </p:cNvPr>
          <p:cNvGrpSpPr/>
          <p:nvPr/>
        </p:nvGrpSpPr>
        <p:grpSpPr>
          <a:xfrm>
            <a:off x="766614" y="2137433"/>
            <a:ext cx="4935967" cy="646331"/>
            <a:chOff x="4379707" y="1487104"/>
            <a:chExt cx="4935967" cy="6463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D0AE6134-1385-465F-A97D-33AC92B4771D}"/>
                </a:ext>
              </a:extLst>
            </p:cNvPr>
            <p:cNvSpPr/>
            <p:nvPr/>
          </p:nvSpPr>
          <p:spPr>
            <a:xfrm>
              <a:off x="4379707" y="1517883"/>
              <a:ext cx="49359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1 km         300 m + 600 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662D8B2E-B721-4BBA-9201-BE2CF4EEC3FC}"/>
                </a:ext>
              </a:extLst>
            </p:cNvPr>
            <p:cNvSpPr/>
            <p:nvPr/>
          </p:nvSpPr>
          <p:spPr>
            <a:xfrm>
              <a:off x="5587294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C932BAD-3150-4257-9562-9A6BEB716AE4}"/>
              </a:ext>
            </a:extLst>
          </p:cNvPr>
          <p:cNvGrpSpPr/>
          <p:nvPr/>
        </p:nvGrpSpPr>
        <p:grpSpPr>
          <a:xfrm>
            <a:off x="6671270" y="2132856"/>
            <a:ext cx="3760966" cy="650908"/>
            <a:chOff x="4379707" y="1517883"/>
            <a:chExt cx="3760966" cy="65090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117BD45-E778-45AB-8E1D-B7F7EB24B734}"/>
                </a:ext>
              </a:extLst>
            </p:cNvPr>
            <p:cNvSpPr/>
            <p:nvPr/>
          </p:nvSpPr>
          <p:spPr>
            <a:xfrm>
              <a:off x="4379707" y="1517883"/>
              <a:ext cx="3760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1000 m   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8579EA8F-634F-4C40-A594-526D12F2F0BC}"/>
                </a:ext>
              </a:extLst>
            </p:cNvPr>
            <p:cNvSpPr/>
            <p:nvPr/>
          </p:nvSpPr>
          <p:spPr>
            <a:xfrm>
              <a:off x="6215623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3A8D2DA-ADA5-4594-8EBF-D80978E718AA}"/>
              </a:ext>
            </a:extLst>
          </p:cNvPr>
          <p:cNvGrpSpPr/>
          <p:nvPr/>
        </p:nvGrpSpPr>
        <p:grpSpPr>
          <a:xfrm>
            <a:off x="875844" y="4426243"/>
            <a:ext cx="4822154" cy="646331"/>
            <a:chOff x="4379707" y="1487104"/>
            <a:chExt cx="4822154" cy="6463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CC9E82B-CD22-436A-BE21-42F4F96E274B}"/>
                </a:ext>
              </a:extLst>
            </p:cNvPr>
            <p:cNvSpPr/>
            <p:nvPr/>
          </p:nvSpPr>
          <p:spPr>
            <a:xfrm>
              <a:off x="4379707" y="1517883"/>
              <a:ext cx="48221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980 m + 10 m 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177ACC6-61A2-4A17-ABD1-76BF66DA66F8}"/>
                </a:ext>
              </a:extLst>
            </p:cNvPr>
            <p:cNvSpPr/>
            <p:nvPr/>
          </p:nvSpPr>
          <p:spPr>
            <a:xfrm>
              <a:off x="7142226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AEBCCC9-E9F7-4DC1-B33B-41EA20FB83EA}"/>
              </a:ext>
            </a:extLst>
          </p:cNvPr>
          <p:cNvGrpSpPr/>
          <p:nvPr/>
        </p:nvGrpSpPr>
        <p:grpSpPr>
          <a:xfrm>
            <a:off x="6780500" y="4437112"/>
            <a:ext cx="4822154" cy="650908"/>
            <a:chOff x="4379707" y="1517883"/>
            <a:chExt cx="4822154" cy="6509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2AF14D8-9386-4BF1-9747-8D1F4B4C60B3}"/>
                </a:ext>
              </a:extLst>
            </p:cNvPr>
            <p:cNvSpPr/>
            <p:nvPr/>
          </p:nvSpPr>
          <p:spPr>
            <a:xfrm>
              <a:off x="4379707" y="1517883"/>
              <a:ext cx="48221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315 m + 683 m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2ACA9AD2-6200-470C-829A-AF2DE114AE1E}"/>
                </a:ext>
              </a:extLst>
            </p:cNvPr>
            <p:cNvSpPr/>
            <p:nvPr/>
          </p:nvSpPr>
          <p:spPr>
            <a:xfrm>
              <a:off x="7363124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F79036E-2464-4DB3-8D0D-1A4623625CC1}"/>
              </a:ext>
            </a:extLst>
          </p:cNvPr>
          <p:cNvCxnSpPr>
            <a:cxnSpLocks/>
          </p:cNvCxnSpPr>
          <p:nvPr/>
        </p:nvCxnSpPr>
        <p:spPr>
          <a:xfrm>
            <a:off x="1780703" y="1052736"/>
            <a:ext cx="3378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BE7ABE-8066-40D3-B1F3-189862F257DC}"/>
              </a:ext>
            </a:extLst>
          </p:cNvPr>
          <p:cNvSpPr txBox="1"/>
          <p:nvPr/>
        </p:nvSpPr>
        <p:spPr>
          <a:xfrm>
            <a:off x="3286914" y="288671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900 m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04C0A1C-DF3D-457B-B73E-4F4D0EC61DE0}"/>
              </a:ext>
            </a:extLst>
          </p:cNvPr>
          <p:cNvSpPr/>
          <p:nvPr/>
        </p:nvSpPr>
        <p:spPr>
          <a:xfrm>
            <a:off x="8504772" y="2143318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743330A-F9C4-4E74-AA18-EB084CF61FC6}"/>
              </a:ext>
            </a:extLst>
          </p:cNvPr>
          <p:cNvSpPr/>
          <p:nvPr/>
        </p:nvSpPr>
        <p:spPr>
          <a:xfrm>
            <a:off x="3643191" y="440956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9CD9BB4-ADE2-4234-B9B5-C8AD58C2C959}"/>
              </a:ext>
            </a:extLst>
          </p:cNvPr>
          <p:cNvSpPr txBox="1"/>
          <p:nvPr/>
        </p:nvSpPr>
        <p:spPr>
          <a:xfrm>
            <a:off x="1552431" y="5078383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990 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3EA09D2-5104-4983-9E07-1E81D49BC582}"/>
              </a:ext>
            </a:extLst>
          </p:cNvPr>
          <p:cNvSpPr txBox="1"/>
          <p:nvPr/>
        </p:nvSpPr>
        <p:spPr>
          <a:xfrm>
            <a:off x="4226891" y="5078383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1000 m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1A2DDD0-DA1D-4D84-9C79-E2AAAA16D899}"/>
              </a:ext>
            </a:extLst>
          </p:cNvPr>
          <p:cNvSpPr/>
          <p:nvPr/>
        </p:nvSpPr>
        <p:spPr>
          <a:xfrm>
            <a:off x="9763917" y="445702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AC356C8-C822-4C16-B58F-BE4C35BC73F1}"/>
              </a:ext>
            </a:extLst>
          </p:cNvPr>
          <p:cNvSpPr txBox="1"/>
          <p:nvPr/>
        </p:nvSpPr>
        <p:spPr>
          <a:xfrm>
            <a:off x="7673157" y="512584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998 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934794B-962F-4EE2-86CA-3E6EF922B153}"/>
              </a:ext>
            </a:extLst>
          </p:cNvPr>
          <p:cNvSpPr txBox="1"/>
          <p:nvPr/>
        </p:nvSpPr>
        <p:spPr>
          <a:xfrm>
            <a:off x="10347617" y="512584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1000 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1C8FA0A-03C5-427D-A8ED-0519B82AF9A4}"/>
              </a:ext>
            </a:extLst>
          </p:cNvPr>
          <p:cNvSpPr/>
          <p:nvPr/>
        </p:nvSpPr>
        <p:spPr>
          <a:xfrm>
            <a:off x="1976615" y="213934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5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6" grpId="0" animBg="1"/>
      <p:bldP spid="42" grpId="0"/>
      <p:bldP spid="43" grpId="0"/>
      <p:bldP spid="44" grpId="0" animBg="1"/>
      <p:bldP spid="45" grpId="0"/>
      <p:bldP spid="46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1086" y="5367359"/>
            <a:ext cx="103282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35233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8315" y="507966"/>
            <a:ext cx="3333316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981" y="823243"/>
            <a:ext cx="2638082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639" y="5844754"/>
            <a:ext cx="23060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96" y="5181601"/>
            <a:ext cx="2399794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489" y="3706520"/>
            <a:ext cx="2399794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968" y="4221709"/>
            <a:ext cx="2590821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119" y="4968126"/>
            <a:ext cx="2399794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500" y="3800352"/>
            <a:ext cx="2399794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030" y="4472757"/>
            <a:ext cx="1321438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3" y="3431325"/>
            <a:ext cx="1290215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2" y="4066395"/>
            <a:ext cx="1321083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86" y="4729697"/>
            <a:ext cx="1300660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1" y="3475813"/>
            <a:ext cx="1274638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73" y="2594677"/>
            <a:ext cx="1269447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15" y="1522846"/>
            <a:ext cx="1629300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13" y="732717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3C1FE3-A6A6-4198-91FE-A220E613AE44}"/>
              </a:ext>
            </a:extLst>
          </p:cNvPr>
          <p:cNvSpPr txBox="1"/>
          <p:nvPr/>
        </p:nvSpPr>
        <p:spPr>
          <a:xfrm>
            <a:off x="3160880" y="2132856"/>
            <a:ext cx="586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….. 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4726" y="3128655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77" y="3155114"/>
            <a:ext cx="3724147" cy="3114382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0708" y="2937282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2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30D1D1EF-08D2-44A9-A49F-F18D74FD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xmlns="" id="{80755522-EA26-40E3-935E-136CA5BA9D15}"/>
              </a:ext>
            </a:extLst>
          </p:cNvPr>
          <p:cNvSpPr/>
          <p:nvPr/>
        </p:nvSpPr>
        <p:spPr>
          <a:xfrm>
            <a:off x="2348731" y="627453"/>
            <a:ext cx="7218238" cy="174937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351 km + 125 km 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3E8317A-97A8-475F-B2AF-6E316A3A3DC3}"/>
              </a:ext>
            </a:extLst>
          </p:cNvPr>
          <p:cNvSpPr/>
          <p:nvPr/>
        </p:nvSpPr>
        <p:spPr>
          <a:xfrm>
            <a:off x="6651831" y="4769441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476 km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4E1F12-EB5B-40FD-8BD6-AEC8BFC83BA9}"/>
              </a:ext>
            </a:extLst>
          </p:cNvPr>
          <p:cNvSpPr/>
          <p:nvPr/>
        </p:nvSpPr>
        <p:spPr>
          <a:xfrm>
            <a:off x="1804011" y="3103134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C94904-CBFF-4095-A3AC-CCC3D00BD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15465" y="5123753"/>
            <a:ext cx="1074308" cy="859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07B0BE6-C7C3-44C8-8C51-3B408D6AC9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50365" y="3892957"/>
            <a:ext cx="945833" cy="8277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B19EB6E-2FCC-495E-9C91-A48332722981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319C201-509F-445E-9776-B7B242BF5B86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7A3F98-5C09-4811-A833-5593114BB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B88937A-0C13-4A01-B251-3D18BDFF1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EA9BD67-6A81-4F99-96B3-90A468D9F5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86" y="3188638"/>
            <a:ext cx="3724147" cy="311438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0EBE1D9D-DB11-4C91-BDF7-91944968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4356" y="2890630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30AA9742-5570-4170-821C-E3F8C9BD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xmlns="" id="{B01B453F-2CA6-449F-BFBF-8BC96838BB6D}"/>
              </a:ext>
            </a:extLst>
          </p:cNvPr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 = …. km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28CC33-0370-4C8D-9D67-42B976217228}"/>
              </a:ext>
            </a:extLst>
          </p:cNvPr>
          <p:cNvSpPr/>
          <p:nvPr/>
        </p:nvSpPr>
        <p:spPr>
          <a:xfrm>
            <a:off x="1774726" y="3128655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B14AC91-D5FA-4225-925B-0F80C107A357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ECFA0D6-2030-4902-89C9-2306407C35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432E4B1-B4C3-450E-9DB3-D9A59FCD5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6A3A42E-C394-453D-8D7D-06677FC14038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EF74929-B34F-419C-9548-118939C4757A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BB5EBF9-42FC-433A-8EB4-62F9B7B61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B199B10-10D2-40E1-8C3A-504DCCA6FE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3E63E66-E1CD-42BF-AB7D-DAD2A55E4D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72" y="3266808"/>
            <a:ext cx="3724147" cy="311438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7684D14C-118D-424E-A1A5-E7BDADD9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458" y="2982240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4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3807C3-5802-4092-AADD-B26F6534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nip Diagonal Corner Rectangle 15">
            <a:extLst>
              <a:ext uri="{FF2B5EF4-FFF2-40B4-BE49-F238E27FC236}">
                <a16:creationId xmlns:a16="http://schemas.microsoft.com/office/drawing/2014/main" xmlns="" id="{AC53ACB9-D4B5-4686-A472-198DDAFF7FED}"/>
              </a:ext>
            </a:extLst>
          </p:cNvPr>
          <p:cNvSpPr/>
          <p:nvPr/>
        </p:nvSpPr>
        <p:spPr>
          <a:xfrm>
            <a:off x="3053432" y="521768"/>
            <a:ext cx="6083547" cy="174937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km : 5 =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C575D1C-DB06-43A7-A075-18D525B76C7A}"/>
              </a:ext>
            </a:extLst>
          </p:cNvPr>
          <p:cNvSpPr/>
          <p:nvPr/>
        </p:nvSpPr>
        <p:spPr>
          <a:xfrm>
            <a:off x="1835453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DD2C631-3474-4A55-9132-B1F153C0A013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4A4E973-A672-49F7-A0B2-050960730E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99087" y="5117935"/>
            <a:ext cx="1074308" cy="8593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8F77913-887B-4F1B-8568-154DA34E62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D383483-914C-4AB9-8171-E6E20C07B437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0595A0C-28F6-4AA0-B0BD-2699EB91039C}"/>
              </a:ext>
            </a:extLst>
          </p:cNvPr>
          <p:cNvSpPr/>
          <p:nvPr/>
        </p:nvSpPr>
        <p:spPr>
          <a:xfrm>
            <a:off x="1838495" y="306213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629C890-557D-4B4F-969C-20875C59FD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87" y="3873941"/>
            <a:ext cx="865741" cy="7608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E1F8938-C966-4991-9589-D8FC29A3E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46E3402F-9E62-4089-9DE7-2A988131E9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21" y="3176208"/>
            <a:ext cx="3724147" cy="3114382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xmlns="" id="{623C8AD2-305E-40D5-9457-DA44365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4447" y="3033924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CEA30138-7411-4338-A7B4-07047173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nip Diagonal Corner Rectangle 15">
            <a:extLst>
              <a:ext uri="{FF2B5EF4-FFF2-40B4-BE49-F238E27FC236}">
                <a16:creationId xmlns:a16="http://schemas.microsoft.com/office/drawing/2014/main" xmlns="" id="{7F4905E7-52F2-4ADA-B6CE-CDA0BBF0D531}"/>
              </a:ext>
            </a:extLst>
          </p:cNvPr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km x 7 =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27E0B15-ECB9-4014-B73C-6014C46B74B4}"/>
              </a:ext>
            </a:extLst>
          </p:cNvPr>
          <p:cNvSpPr/>
          <p:nvPr/>
        </p:nvSpPr>
        <p:spPr>
          <a:xfrm>
            <a:off x="6669111" y="3063596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14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CA5927E-3C44-4059-B31A-3BA90AA1BD84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DF19B6F-71F7-40BC-AED0-5A582E3E76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32745" y="3417908"/>
            <a:ext cx="1074308" cy="8593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B1B604D-A18B-42AD-9882-08BF339F98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D02D6F8-46E8-49BF-8CB1-585DB9368414}"/>
              </a:ext>
            </a:extLst>
          </p:cNvPr>
          <p:cNvSpPr/>
          <p:nvPr/>
        </p:nvSpPr>
        <p:spPr>
          <a:xfrm>
            <a:off x="1777768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 km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C1A77D4-D042-43EC-8ABD-D711DE7A06A4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D884177-CAAD-45E3-986B-C271AD1868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2F097E2-1EF3-4E0E-9E45-DEFEEF98D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78" y="3803519"/>
            <a:ext cx="843022" cy="7408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0DB83E0-2F6D-4DC0-8A25-C0E3CB0C7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92" y="3379808"/>
            <a:ext cx="3724147" cy="3114382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A8633EF4-8089-44E8-8CF4-AB96E4F8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0367" y="3063596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4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132057" y="929909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64" y="-52395"/>
            <a:ext cx="4355558" cy="265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5330" y="185366"/>
            <a:ext cx="557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Củng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cố</a:t>
            </a:r>
            <a:r>
              <a:rPr lang="en-US" sz="4000" b="1" dirty="0">
                <a:solidFill>
                  <a:srgbClr val="0000FF"/>
                </a:solidFill>
              </a:rPr>
              <a:t> - </a:t>
            </a:r>
            <a:r>
              <a:rPr lang="en-US" sz="4000" b="1" dirty="0" err="1">
                <a:solidFill>
                  <a:srgbClr val="0000FF"/>
                </a:solidFill>
              </a:rPr>
              <a:t>Dặn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dò</a:t>
            </a:r>
            <a:endParaRPr lang="vi-VN" sz="4000" b="1" dirty="0">
              <a:solidFill>
                <a:srgbClr val="0000FF"/>
              </a:solidFill>
            </a:endParaRPr>
          </a:p>
        </p:txBody>
      </p:sp>
      <p:pic>
        <p:nvPicPr>
          <p:cNvPr id="10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893" y="974671"/>
            <a:ext cx="2208207" cy="792549"/>
          </a:xfrm>
          <a:prstGeom prst="rect">
            <a:avLst/>
          </a:prstGeom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411" y="2946401"/>
            <a:ext cx="2523963" cy="2505673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957" y="2142491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957" y="2624117"/>
            <a:ext cx="1030313" cy="1024217"/>
          </a:xfrm>
          <a:prstGeom prst="rect">
            <a:avLst/>
          </a:prstGeom>
        </p:spPr>
      </p:pic>
      <p:pic>
        <p:nvPicPr>
          <p:cNvPr id="14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6795" y="1132141"/>
            <a:ext cx="896190" cy="1012024"/>
          </a:xfrm>
          <a:prstGeom prst="rect">
            <a:avLst/>
          </a:prstGeom>
        </p:spPr>
      </p:pic>
      <p:pic>
        <p:nvPicPr>
          <p:cNvPr id="15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50216" y="2053466"/>
            <a:ext cx="969348" cy="1091279"/>
          </a:xfrm>
          <a:prstGeom prst="rect">
            <a:avLst/>
          </a:prstGeom>
        </p:spPr>
      </p:pic>
      <p:pic>
        <p:nvPicPr>
          <p:cNvPr id="16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75981" y="24723"/>
            <a:ext cx="768163" cy="883997"/>
          </a:xfrm>
          <a:prstGeom prst="rect">
            <a:avLst/>
          </a:prstGeom>
        </p:spPr>
      </p:pic>
      <p:pic>
        <p:nvPicPr>
          <p:cNvPr id="17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07100" y="67409"/>
            <a:ext cx="768163" cy="890093"/>
          </a:xfrm>
          <a:prstGeom prst="rect">
            <a:avLst/>
          </a:prstGeom>
        </p:spPr>
      </p:pic>
      <p:pic>
        <p:nvPicPr>
          <p:cNvPr id="18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2340" y="2790673"/>
            <a:ext cx="871804" cy="865707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130131" y="2104206"/>
            <a:ext cx="6981751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4" y="2993026"/>
            <a:ext cx="9404126" cy="2951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996952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Picture 2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6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Station - Bluefish Animation, Beth 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ish Sticker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B595C3-EECD-4D21-9830-4EC4B8628693}"/>
              </a:ext>
            </a:extLst>
          </p:cNvPr>
          <p:cNvSpPr txBox="1"/>
          <p:nvPr/>
        </p:nvSpPr>
        <p:spPr>
          <a:xfrm>
            <a:off x="3067021" y="3687164"/>
            <a:ext cx="3179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1781919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4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481002" flipH="1">
            <a:off x="4025903" y="193401"/>
            <a:ext cx="2950815" cy="2621217"/>
          </a:xfrm>
          <a:prstGeom prst="rect">
            <a:avLst/>
          </a:prstGeom>
        </p:spPr>
      </p:pic>
      <p:pic>
        <p:nvPicPr>
          <p:cNvPr id="12" name="23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6" y="229089"/>
            <a:ext cx="1472909" cy="3982313"/>
          </a:xfrm>
          <a:prstGeom prst="rect">
            <a:avLst/>
          </a:prstGeom>
        </p:spPr>
      </p:pic>
      <p:pic>
        <p:nvPicPr>
          <p:cNvPr id="17" name="2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21 NK PowerSkills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20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19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18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39" y="3219223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17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16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15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4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97320" y="209943"/>
            <a:ext cx="2710479" cy="3250950"/>
          </a:xfrm>
          <a:prstGeom prst="rect">
            <a:avLst/>
          </a:prstGeom>
        </p:spPr>
      </p:pic>
      <p:sp>
        <p:nvSpPr>
          <p:cNvPr id="34" name="Ghé thăm Fb.com/nkpowerskills">
            <a:hlinkClick r:id="rId14" action="ppaction://hlinksldjump"/>
          </p:cNvPr>
          <p:cNvSpPr/>
          <p:nvPr/>
        </p:nvSpPr>
        <p:spPr>
          <a:xfrm>
            <a:off x="9767536" y="70032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5" name="Ghé thăm Fb.com/nkpowerskills">
            <a:hlinkClick r:id="rId15" action="ppaction://hlinksldjump"/>
          </p:cNvPr>
          <p:cNvSpPr/>
          <p:nvPr/>
        </p:nvSpPr>
        <p:spPr>
          <a:xfrm>
            <a:off x="8941485" y="71430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6" name="Ghé thăm Fb.com/nkpowerskills">
            <a:hlinkClick r:id="rId16" action="ppaction://hlinksldjump"/>
          </p:cNvPr>
          <p:cNvSpPr/>
          <p:nvPr/>
        </p:nvSpPr>
        <p:spPr>
          <a:xfrm>
            <a:off x="8115434" y="68634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7" name="Ghé thăm Fb.com/nkpowerskills">
            <a:hlinkClick r:id="rId17" action="ppaction://hlinksldjump"/>
          </p:cNvPr>
          <p:cNvSpPr/>
          <p:nvPr/>
        </p:nvSpPr>
        <p:spPr>
          <a:xfrm>
            <a:off x="10593588" y="72828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8" name="Ghé thăm Fb.com/nkpowerskills">
            <a:hlinkClick r:id="rId18" action="ppaction://hlinksldjump"/>
          </p:cNvPr>
          <p:cNvSpPr/>
          <p:nvPr/>
        </p:nvSpPr>
        <p:spPr>
          <a:xfrm>
            <a:off x="11419640" y="74227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40" name="13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095" y="-64621"/>
            <a:ext cx="1779398" cy="10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15403" y="149452"/>
            <a:ext cx="2950815" cy="2621217"/>
          </a:xfrm>
          <a:prstGeom prst="rect">
            <a:avLst/>
          </a:prstGeom>
        </p:spPr>
      </p:pic>
      <p:pic>
        <p:nvPicPr>
          <p:cNvPr id="45" name="11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52" flipH="1">
            <a:off x="8225612" y="1659004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47" name="09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0539" y="32068"/>
            <a:ext cx="1079203" cy="8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08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34" y="1073223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7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98" y="-177973"/>
            <a:ext cx="1142809" cy="15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6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8543">
            <a:off x="8076497" y="1742446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5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37" y="-125325"/>
            <a:ext cx="1068498" cy="10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4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 flipH="1">
            <a:off x="7996816" y="2114520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03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2335" y="98066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0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pic>
        <p:nvPicPr>
          <p:cNvPr id="39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55" y="1021008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91BBF3F-194B-441A-8DF7-131E93FF176A}"/>
              </a:ext>
            </a:extLst>
          </p:cNvPr>
          <p:cNvSpPr/>
          <p:nvPr/>
        </p:nvSpPr>
        <p:spPr>
          <a:xfrm>
            <a:off x="10795878" y="5805264"/>
            <a:ext cx="1059968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9 0.01019 -0.04089 0.0125 C -0.04089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4 C -0.03607 0.00834 -0.04088 0.01019 -0.04088 0.0125 C -0.04088 0.01482 -0.03607 0.0169 -0.03021 0.0169 C -0.02422 0.0169 -0.0194 0.01482 -0.0194 0.0125 C -0.0194 0.01019 -0.02422 0.00834 -0.03021 0.00834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8 0.01019 -0.04088 0.0125 C -0.04088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0.00023 C 0.03347 -0.0044 0.01953 -0.00532 0.04141 -0.00185 C 0.04284 -0.00139 0.0444 -0.00092 0.04584 -2.22222E-6 C 0.05729 0.00718 0.04336 0.0007 0.05456 0.00556 C 0.05703 0.00486 0.05977 0.00533 0.06211 0.00371 C 0.06328 0.00255 0.06276 -0.00023 0.06341 -0.00185 C 0.06615 -0.00856 0.06576 -0.00717 0.07097 -0.00926 C 0.07683 -0.00879 0.08268 -0.00856 0.08867 -0.00741 C 0.08998 -0.00717 0.09167 -0.00694 0.09297 -0.00555 C 0.09427 -0.00416 0.09466 -0.00162 0.09597 -2.22222E-6 C 0.0987 0.00347 0.10117 0.00394 0.10482 0.00556 C 0.10821 0.00486 0.11172 0.00463 0.11524 0.00371 C 0.1181 0.00278 0.1211 0.00116 0.12409 -2.22222E-6 C 0.12552 -0.00069 0.12683 -0.00162 0.12839 -0.00185 L 0.13581 -0.0037 C 0.14024 -0.00324 0.14505 -0.0044 0.14909 -0.00185 C 0.15078 -0.00092 0.15065 0.00301 0.15065 0.00556 C 0.15065 0.01111 0.14987 0.01667 0.14909 0.02222 C 0.14844 0.02593 0.1461 0.03334 0.1461 0.03357 C 0.14662 0.03565 0.14636 0.03843 0.14766 0.04074 C 0.15651 0.05741 0.14857 0.03172 0.15365 0.05 C 0.153 0.05185 0.15326 0.0544 0.15209 0.05556 C 0.14987 0.05718 0.14714 0.05741 0.14466 0.05741 C 0.13711 0.05741 0.12995 0.05602 0.12253 0.05556 C 0.11133 0.0507 0.12513 0.05718 0.11367 0.05 C 0.11224 0.04908 0.11055 0.04884 0.10925 0.04815 C 0.10755 0.04699 0.10638 0.04537 0.10482 0.04445 C 0.10287 0.04306 0.10078 0.0419 0.09896 0.04074 C 0.09401 0.04121 0.0888 0.04051 0.08412 0.04259 C 0.08229 0.04329 0.08255 0.04653 0.08112 0.04815 C 0.075 0.05486 0.07396 0.05486 0.06797 0.05741 C 0.06146 0.05672 0.05508 0.05695 0.0487 0.05556 C 0.04688 0.05509 0.04584 0.05278 0.0444 0.05185 C 0.04284 0.05093 0.04115 0.0507 0.03985 0.05 C 0.03828 0.04884 0.03698 0.04722 0.03542 0.0463 C 0.03399 0.04537 0.03242 0.04514 0.03099 0.04445 C 0.02943 0.04329 0.02813 0.04144 0.02657 0.04074 C 0.0237 0.03912 0.01771 0.03704 0.01771 0.03727 C 0.00768 0.03773 -0.00872 0.04074 -0.01914 0.03704 C -0.02122 0.03611 -0.02213 0.03334 -0.02357 0.03148 C -0.02552 0.02408 -0.02799 0.01759 -0.02357 0.00926 C -0.02187 0.00579 -0.01784 0.00648 -0.01471 0.00556 C -0.00976 0.00394 -0.00534 0.00232 -2.5E-6 0.00185 C 0.00339 0.00139 0.0069 0.00185 0.01042 0.00185 " pathEditMode="relative" rAng="0" ptsTypes="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2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2357 -0.0044 0.0138 -0.00532 0.02917 -0.00185 C 0.03021 -0.00139 0.03125 -0.00092 0.03229 0 C 0.04036 0.00718 0.0306 0.0007 0.03854 0.00556 C 0.04023 0.00486 0.04219 0.00533 0.04375 0.00371 C 0.04466 0.00255 0.04427 -0.00023 0.04479 -0.00185 C 0.04661 -0.00856 0.04635 -0.00717 0.05 -0.00926 C 0.05417 -0.00879 0.05833 -0.00856 0.0625 -0.00741 C 0.06354 -0.00717 0.06471 -0.00694 0.06562 -0.00555 C 0.06653 -0.00416 0.0668 -0.00162 0.06771 0 C 0.06966 0.00347 0.07135 0.00394 0.07396 0.00556 C 0.0763 0.00486 0.07877 0.00463 0.08125 0.00371 C 0.08333 0.00278 0.08542 0.00116 0.0875 0 C 0.08854 -0.00069 0.08945 -0.00162 0.09062 -0.00185 L 0.09583 -0.0037 C 0.09896 -0.00324 0.10234 -0.0044 0.10521 -0.00185 C 0.10638 -0.00092 0.10625 0.00301 0.10625 0.00556 C 0.10625 0.01111 0.10573 0.01667 0.10521 0.02222 C 0.10469 0.02593 0.10312 0.03334 0.10312 0.03334 C 0.10338 0.03565 0.10325 0.03843 0.10417 0.04074 C 0.11042 0.05741 0.10482 0.03171 0.10833 0.05 C 0.10794 0.05185 0.1082 0.0544 0.10729 0.05556 C 0.10573 0.05718 0.10377 0.05741 0.10208 0.05741 C 0.09674 0.05741 0.09167 0.05602 0.08646 0.05556 C 0.07851 0.0507 0.08828 0.05718 0.08021 0.05 C 0.07917 0.04908 0.07799 0.04884 0.07708 0.04815 C 0.07591 0.04699 0.075 0.04537 0.07396 0.04445 C 0.07252 0.04306 0.07109 0.0419 0.06979 0.04074 C 0.06627 0.04121 0.06263 0.04051 0.05937 0.04259 C 0.05807 0.04329 0.0582 0.04653 0.05729 0.04815 C 0.05286 0.05486 0.05221 0.05486 0.04792 0.05741 C 0.04336 0.05671 0.0388 0.05695 0.03437 0.05556 C 0.03307 0.05509 0.03229 0.05278 0.03125 0.05185 C 0.03021 0.05093 0.02903 0.0507 0.02812 0.05 C 0.02695 0.04884 0.02604 0.04722 0.025 0.0463 C 0.02396 0.04537 0.02278 0.04514 0.02187 0.04445 C 0.0207 0.04329 0.01979 0.04144 0.01875 0.04074 C 0.01667 0.03912 0.0125 0.03704 0.0125 0.03704 C 0.00534 0.03773 -0.00612 0.04074 -0.01354 0.03704 C -0.01498 0.03611 -0.01563 0.03334 -0.01667 0.03148 C -0.0181 0.02408 -0.01979 0.01759 -0.01667 0.00926 C -0.0155 0.00579 -0.01263 0.00648 -0.01042 0.00556 C -0.0069 0.00394 -0.00378 0.00232 0 0.00185 C 0.00234 0.00139 0.00482 0.00185 0.00729 0.00185 " pathEditMode="relative" ptsTypes="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00277 L 0.00378 0.003 C 0.00378 0.00162 0.00326 -0.01644 0.00274 -0.02084 C 0.00248 -0.02246 0.00196 -0.02362 0.0017 -0.025 C 0.00144 -0.02639 0.00144 -0.02801 0.00104 -0.0294 C -0.00052 -0.0345 -0.00221 -0.03797 -0.00429 -0.0419 C -0.00481 -0.04283 -0.00547 -0.04352 -0.00586 -0.04468 C -0.00677 -0.04653 -0.00807 -0.05 -0.00859 -0.05301 C -0.00898 -0.05579 -0.00963 -0.06158 -0.00963 -0.06135 C -0.00989 -0.06852 -0.00976 -0.07547 -0.01015 -0.08241 C -0.01028 -0.08403 -0.0108 -0.08519 -0.0112 -0.08658 C -0.01341 -0.09306 -0.01432 -0.09468 -0.01666 -0.09931 C -0.01718 -0.1 -0.01771 -0.10116 -0.01823 -0.10209 C -0.02304 -0.10903 -0.0181 -0.10093 -0.022 -0.10764 C -0.02239 -0.10903 -0.02252 -0.11088 -0.02304 -0.11181 C -0.02409 -0.1132 -0.0263 -0.11459 -0.0263 -0.11436 C -0.03646 -0.11343 -0.03737 -0.12246 -0.04023 -0.10903 C -0.04062 -0.10718 -0.04101 -0.1051 -0.04127 -0.10348 C -0.04114 -0.1 -0.0414 -0.09653 -0.04075 -0.09375 C -0.0388 -0.08357 -0.03711 -0.08658 -0.03437 -0.07963 L -0.03268 -0.07547 C -0.03255 -0.07362 -0.03255 -0.07153 -0.03216 -0.06991 C -0.03203 -0.06829 -0.03125 -0.06713 -0.03112 -0.06575 C -0.03099 -0.05579 -0.03125 -0.04792 -0.03216 -0.03912 C -0.03242 -0.0375 -0.03255 -0.03635 -0.03268 -0.03496 C -0.03255 -0.03287 -0.03268 -0.03056 -0.03216 -0.0294 C -0.03151 -0.02732 -0.03047 -0.02709 -0.02955 -0.02639 C -0.02851 -0.02547 -0.02734 -0.02524 -0.0263 -0.02362 C -0.02474 -0.02084 -0.02448 -0.02014 -0.02252 -0.01806 C -0.022 -0.01737 -0.02148 -0.01713 -0.02096 -0.01667 C -0.01901 -0.00139 -0.02213 -0.02454 -0.01927 -0.00834 C -0.01888 -0.00556 -0.01875 -0.00255 -0.01823 4.44444E-6 C -0.01784 0.00208 -0.01745 0.00393 -0.01718 0.00578 C -0.01666 0.00925 -0.01653 0.01157 -0.01614 0.0155 C -0.01575 0.01851 -0.01562 0.02152 -0.01497 0.02384 C -0.01406 0.028 -0.01393 0.02893 -0.01237 0.03217 C -0.00794 0.04189 -0.01458 0.02569 -0.00755 0.03796 C -0.0069 0.03888 -0.00651 0.04004 -0.00586 0.04074 C -0.00521 0.04143 -0.00442 0.04143 -0.00377 0.04213 C -0.00325 0.04259 -0.0026 0.04305 -0.00208 0.04375 C -2.70833E-6 0.04305 0.00222 0.04375 0.0043 0.04213 C 0.0056 0.0412 0.00755 0.03657 0.00755 0.03657 C 0.00886 0.02592 0.00703 0.03912 0.00912 0.028 C 0.00938 0.02685 0.00951 0.02523 0.00977 0.02384 C 0.00951 0.01828 0.00977 0.0125 0.00912 0.00717 C 0.00899 0.00555 0.00808 0.00509 0.00755 0.00439 C 0.00651 0.00324 0.00534 0.00254 0.0043 0.00138 C 0.00378 0.00115 0.00326 4.44444E-6 0.00274 4.44444E-6 L -2.70833E-6 4.44444E-6 " pathEditMode="relative" rAng="0" ptsTypes="AAAAAAAAAAAAAAAAAAAAAAAAAAAAAAAAAAAAAAAAAAAAAAAAA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39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0023 C -0.00208 -0.00417 -0.00377 -0.00926 -0.00625 -0.01296 C -0.00742 -0.01458 -0.00911 -0.01389 -0.01041 -0.01481 C -0.01198 -0.01574 -0.01315 -0.01759 -0.01458 -0.01852 C -0.01627 -0.01944 -0.0181 -0.01944 -0.01979 -0.02037 C -0.02096 -0.02083 -0.02187 -0.02153 -0.02291 -0.02222 C -0.03021 -0.02153 -0.0375 -0.02037 -0.04479 -0.02037 C -0.04804 -0.02037 -0.05143 -0.01944 -0.05416 -0.02222 C -0.06289 -0.03032 -0.05586 -0.03102 -0.05937 -0.03889 C -0.06146 -0.04329 -0.06315 -0.04213 -0.06562 -0.04444 C -0.07422 -0.05208 -0.06054 -0.04653 -0.07916 -0.05 C -0.08802 -0.05509 -0.07786 -0.05 -0.09791 -0.05 C -0.10286 -0.05 -0.10768 -0.05116 -0.1125 -0.05185 C -0.11966 -0.06018 -0.1164 -0.05787 -0.12187 -0.06111 C -0.12435 -0.06042 -0.12838 -0.06319 -0.12916 -0.05926 C -0.12968 -0.05718 -0.13073 -0.03241 -0.12604 -0.02593 C -0.125 -0.02431 -0.11797 -0.02222 -0.11771 -0.02222 C -0.11146 -0.01458 -0.1181 -0.02176 -0.11041 -0.01667 C -0.10898 -0.01551 -0.10781 -0.01366 -0.10625 -0.01296 C -0.10429 -0.01181 -0.10208 -0.01181 -0.1 -0.01111 C -0.07747 -0.00347 -0.09739 -0.01018 -0.08541 -0.00556 C -0.07786 -0.00255 -0.08268 -0.00509 -0.07708 -0.00185 C -0.07747 0.00069 -0.0776 0.00324 -0.07812 0.00556 C -0.07929 0.01019 -0.08151 0.01343 -0.08333 0.01667 C -0.08372 0.01852 -0.08437 0.02037 -0.08437 0.02222 C -0.08437 0.02431 -0.08411 0.02639 -0.08333 0.02778 C -0.08255 0.02917 -0.08138 0.02917 -0.08021 0.02963 C -0.07721 0.03102 -0.07409 0.03287 -0.07083 0.03333 C -0.06328 0.03472 -0.0556 0.03449 -0.04791 0.03519 C -0.04375 0.03565 -0.03958 0.03657 -0.03541 0.03704 L -0.02916 0.04074 C -0.02812 0.04144 -0.02695 0.04167 -0.02604 0.04259 L -0.01979 0.05023 C -0.01393 0.04954 -0.00794 0.05046 -0.00208 0.04815 C 0.00026 0.04722 0.00209 0.04329 0.00417 0.04074 L 0.00729 0.03704 C 0.0142 0.0125 0.00573 0.04329 0.01042 0.02407 C 0.01198 0.01759 0.01237 0.0169 0.01459 0.01111 C 0.0138 0.0081 0.0138 0.0044 0.0125 0.00185 C 0.01107 -0.00046 0.00886 -0.00023 0.00729 -0.00185 C 0.00612 -0.00278 0.00521 -0.0044 0.00417 -0.00556 C -0.00455 -0.01319 0.00677 -0.00046 -0.00208 -0.01111 C -0.00455 -0.01042 -0.00898 -0.00949 -0.01146 -0.00741 C -0.01953 -0.00023 -0.00989 -0.00648 -0.01771 -0.00185 C -0.025 -0.00393 -0.02396 0.00023 -0.02396 -0.00926 " pathEditMode="relative" rAng="0" ptsTypes="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2.22222E-6 L -0.00834 0.00023 C -0.01159 -0.00417 -0.0142 -0.00926 -0.0181 -0.01297 C -0.01993 -0.01459 -0.02253 -0.01389 -0.02461 -0.01482 C -0.02709 -0.01574 -0.02891 -0.01759 -0.03112 -0.01852 C -0.03386 -0.01945 -0.03672 -0.01945 -0.03933 -0.02037 C -0.04115 -0.02084 -0.04258 -0.02153 -0.04414 -0.02222 C -0.0556 -0.02153 -0.06706 -0.02037 -0.07852 -0.02037 C -0.0836 -0.02037 -0.08881 -0.01945 -0.0931 -0.02222 C -0.10677 -0.03033 -0.09584 -0.03102 -0.10131 -0.03889 C -0.10456 -0.04329 -0.10716 -0.04213 -0.11107 -0.04445 C -0.12448 -0.05209 -0.10313 -0.04653 -0.1323 -0.05 C -0.1461 -0.05509 -0.13021 -0.05 -0.16159 -0.05 C -0.1694 -0.05 -0.17696 -0.05116 -0.18451 -0.05185 C -0.19571 -0.06019 -0.19063 -0.05787 -0.19922 -0.06111 C -0.203 -0.06042 -0.20938 -0.0632 -0.21055 -0.05926 C -0.21133 -0.05718 -0.21302 -0.03241 -0.20573 -0.02593 C -0.20404 -0.02431 -0.1931 -0.02222 -0.19258 -0.02222 C -0.18282 -0.01459 -0.19323 -0.02176 -0.18125 -0.01667 C -0.17904 -0.01551 -0.17709 -0.01366 -0.17474 -0.01297 C -0.17162 -0.01181 -0.16823 -0.01181 -0.16485 -0.01111 C -0.12969 -0.00347 -0.16081 -0.01019 -0.14206 -0.00556 C -0.13021 -0.00255 -0.13776 -0.00509 -0.12904 -0.00185 C -0.12969 0.00069 -0.12982 0.00324 -0.1306 0.00555 C -0.13256 0.01018 -0.13594 0.01342 -0.13881 0.01666 C -0.13946 0.01852 -0.1405 0.02037 -0.1405 0.02222 C -0.1405 0.0243 -0.13998 0.02639 -0.13881 0.02778 C -0.13763 0.02916 -0.13581 0.02916 -0.13386 0.02963 C -0.12917 0.03102 -0.12435 0.03287 -0.11927 0.03333 C -0.10743 0.03472 -0.09545 0.03449 -0.08334 0.03518 C -0.07683 0.03565 -0.07032 0.03657 -0.06381 0.03703 L -0.05404 0.04074 C -0.05235 0.04143 -0.05052 0.04166 -0.04909 0.04259 L -0.03933 0.05023 C -0.03008 0.04953 -0.02071 0.05046 -0.01159 0.04815 C -0.00795 0.04722 -0.00508 0.04328 -0.00183 0.04074 L 0.00312 0.03703 C 0.01393 0.0125 0.00065 0.04328 0.00794 0.02407 C 0.01041 0.01759 0.01106 0.0169 0.01458 0.01111 C 0.01328 0.0081 0.01328 0.0044 0.01119 0.00185 C 0.00898 -0.00047 0.0056 -0.00023 0.00312 -0.00185 C 0.0013 -0.00278 -0.00013 -0.0044 -0.00183 -0.00556 C -0.0155 -0.0132 0.00234 -0.00047 -0.01159 -0.01111 C -0.0155 -0.01042 -0.0224 -0.00949 -0.02631 -0.00741 C -0.03894 -0.00023 -0.02383 -0.00648 -0.03607 -0.00185 C -0.04753 -0.00394 -0.04584 0.00023 -0.04584 -0.00926 " pathEditMode="relative" rAng="0" ptsTypes="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1.11022E-16 0.00046 C 0.00052 -0.02083 0.00013 -0.04144 0.00182 -0.06204 C 0.00208 -0.06505 0.00443 -0.06713 0.0056 -0.06968 C 0.0168 -0.09329 0.01003 -0.08565 0.02109 -0.0956 C 0.02292 -0.1007 0.02448 -0.10625 0.02682 -0.11111 C 0.02865 -0.11482 0.0375 -0.12454 0.04023 -0.12639 C 0.04388 -0.12894 0.05195 -0.13171 0.05195 -0.13148 C 0.0526 -0.13495 0.05339 -0.13843 0.05378 -0.1419 C 0.05469 -0.14977 0.05378 -0.15764 0.05573 -0.16528 C 0.05651 -0.16852 0.05951 -0.17037 0.06146 -0.17292 C 0.0638 -0.18148 0.06211 -0.1787 0.06549 -0.18287 " pathEditMode="relative" rAng="0" ptsTypes="AAAAAAAAAA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186 L 0.00729 0.00232 C 0.01615 0.00047 0.02513 -3.7037E-6 0.03399 -0.00185 C 0.03568 -0.00231 0.03724 -0.00486 0.03893 -0.00555 C 0.04115 -0.00671 0.04349 -0.00694 0.04583 -0.0074 C 0.05768 -0.01643 0.05222 -0.01389 0.06172 -0.01666 C 0.0711 -0.02569 0.06406 -0.02014 0.07162 -0.02407 C 0.07917 -0.02847 0.08685 -0.0324 0.0944 -0.03703 C 0.09544 -0.03773 0.09636 -0.03865 0.0974 -0.03889 C 0.09922 -0.03981 0.10143 -0.04027 0.10339 -0.04074 C 0.1043 -0.04213 0.10521 -0.04351 0.10638 -0.04444 C 0.10781 -0.04606 0.10951 -0.04699 0.11133 -0.04814 C 0.11211 -0.04884 0.11328 -0.0493 0.11432 -0.05 C 0.11524 -0.05115 0.11615 -0.05277 0.11719 -0.0537 C 0.12448 -0.06064 0.11511 -0.04907 0.12422 -0.05926 C 0.12722 -0.06296 0.13008 -0.06643 0.13307 -0.07037 C 0.13438 -0.07222 0.13555 -0.07476 0.13711 -0.07615 C 0.13893 -0.07801 0.14102 -0.07847 0.14297 -0.07986 C 0.15326 -0.08796 0.14453 -0.08379 0.15391 -0.08726 C 0.15586 -0.08912 0.15781 -0.09143 0.1599 -0.09282 C 0.16927 -0.1 0.15768 -0.08819 0.16875 -0.09838 C 0.1763 -0.10555 0.1655 -0.10208 0.18164 -0.10949 C 0.18294 -0.11018 0.18425 -0.11088 0.18568 -0.11134 C 0.18906 -0.11296 0.19297 -0.11412 0.19649 -0.11504 C 0.1987 -0.11574 0.20117 -0.1162 0.20352 -0.11689 C 0.20912 -0.11898 0.20638 -0.11944 0.21341 -0.12245 C 0.2155 -0.12361 0.22018 -0.12592 0.22227 -0.12615 C 0.23399 -0.12847 0.23633 -0.12685 0.2461 -0.12986 C 0.24727 -0.13032 0.2487 -0.13148 0.25 -0.13171 C 0.25287 -0.13264 0.25599 -0.13287 0.25899 -0.13356 C 0.26055 -0.13402 0.26224 -0.13495 0.26393 -0.13541 C 0.26576 -0.13611 0.26771 -0.1368 0.26992 -0.13726 C 0.27279 -0.13819 0.27578 -0.13865 0.27865 -0.13912 C 0.28763 -0.14467 0.27357 -0.13588 0.28659 -0.14467 C 0.29766 -0.15231 0.28815 -0.1456 0.29662 -0.15023 C 0.29857 -0.15139 0.30065 -0.15277 0.30248 -0.15416 C 0.30456 -0.15555 0.30638 -0.15717 0.3086 -0.15787 C 0.3112 -0.15902 0.31458 -0.16018 0.31732 -0.16157 C 0.3194 -0.16273 0.32136 -0.16412 0.32344 -0.16527 C 0.32435 -0.16597 0.32539 -0.1662 0.3263 -0.16713 C 0.32735 -0.16851 0.32826 -0.17014 0.32917 -0.17083 C 0.33216 -0.17314 0.33555 -0.17314 0.33815 -0.17639 C 0.34024 -0.17893 0.34193 -0.18194 0.34427 -0.18379 C 0.35521 -0.19421 0.34128 -0.18194 0.35208 -0.18935 C 0.35755 -0.19328 0.35469 -0.19375 0.36107 -0.19676 C 0.36432 -0.19861 0.36758 -0.1993 0.37097 -0.20046 L 0.37591 -0.20231 C 0.37695 -0.2037 0.37774 -0.20509 0.37891 -0.20601 C 0.38177 -0.20879 0.38451 -0.2081 0.38776 -0.20972 C 0.39076 -0.21134 0.39349 -0.21481 0.39675 -0.21527 C 0.41823 -0.2199 0.40847 -0.21805 0.42552 -0.22083 C 0.42748 -0.22222 0.4293 -0.22361 0.43138 -0.22453 C 0.43333 -0.22546 0.43542 -0.22523 0.43737 -0.22639 C 0.43893 -0.22754 0.44011 -0.22986 0.44141 -0.23194 " pathEditMode="relative" rAng="0" ptsTypes="AAAAAAAAAA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186 L 0.01042 0.00209 C 0.01433 0.00232 0.0181 0.00371 0.02214 0.00371 C 0.05261 0.00371 0.06068 0.00325 0.08633 -0.00138 C 0.10677 -0.00509 0.09857 -0.00324 0.1112 -0.00625 C 0.11628 -0.00949 0.11823 -0.01111 0.12435 -0.01273 C 0.12722 -0.01388 0.13034 -0.01388 0.13347 -0.01435 C 0.13555 -0.01504 0.13776 -0.01574 0.13998 -0.01597 C 0.16342 -0.0287 0.13399 -0.01365 0.15964 -0.0243 C 0.17344 -0.03009 0.16732 -0.02824 0.178 -0.03078 C 0.1793 -0.03194 0.18047 -0.03356 0.1819 -0.03402 C 0.1836 -0.03518 0.18542 -0.03518 0.18724 -0.03564 C 0.18894 -0.0368 0.19063 -0.03796 0.19245 -0.03888 C 0.20326 -0.03865 0.2142 -0.03842 0.22513 -0.03726 C 0.23321 -0.0368 0.22995 -0.03564 0.23698 -0.0324 C 0.23855 -0.03194 0.24037 -0.03148 0.24219 -0.03078 C 0.24597 -0.02986 0.24987 -0.02847 0.25404 -0.02754 C 0.25743 -0.02685 0.26081 -0.02662 0.26446 -0.02592 C 0.27969 -0.02314 0.26524 -0.02546 0.27891 -0.02268 C 0.28907 -0.0206 0.2918 -0.02083 0.30378 -0.01944 C 0.31706 -0.01388 0.30782 -0.01689 0.32735 -0.01435 C 0.35899 -0.01064 0.31329 -0.01412 0.37969 -0.01111 C 0.3823 -0.01018 0.38503 -0.00925 0.38763 -0.00787 C 0.38972 -0.00694 0.39167 -0.00532 0.39414 -0.00462 C 0.39792 -0.00393 0.40196 -0.00462 0.40599 -0.00462 " pathEditMode="relative" rAng="0" ptsTypes="AAAAAAAAAAAAAAAAAAAAAAAAA">
                                      <p:cBhvr>
                                        <p:cTn id="17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-0.00926 L -0.02396 -0.00857 C -0.02982 -0.01505 -0.03568 -0.02084 -0.04128 -0.02662 C -0.04388 -0.0294 -0.04622 -0.0338 -0.04896 -0.03634 C -0.07591 -0.06181 -0.05052 -0.03496 -0.07135 -0.05139 C -0.07591 -0.05486 -0.08008 -0.05949 -0.0845 -0.06389 C -0.08776 -0.0669 -0.09049 -0.07084 -0.09362 -0.07361 C -0.09635 -0.07616 -0.09974 -0.07639 -0.10286 -0.07847 C -0.1056 -0.08056 -0.10807 -0.08357 -0.11081 -0.08588 C -0.11263 -0.08796 -0.1151 -0.08889 -0.11719 -0.09074 C -0.12956 -0.10162 -0.1207 -0.09537 -0.12917 -0.10093 L -0.13685 -0.11065 C -0.13815 -0.11227 -0.13932 -0.11435 -0.14075 -0.11551 C -0.14284 -0.11713 -0.15039 -0.12246 -0.15247 -0.1257 C -0.15443 -0.12824 -0.15599 -0.13195 -0.15781 -0.13542 C -0.16042 -0.15 -0.15703 -0.13681 -0.16315 -0.14792 C -0.16406 -0.15 -0.16445 -0.15324 -0.16562 -0.15533 C -0.16667 -0.15695 -0.1681 -0.15857 -0.1694 -0.16019 C -0.17135 -0.1625 -0.17331 -0.16482 -0.17474 -0.16736 C -0.1763 -0.17037 -0.17721 -0.17454 -0.17878 -0.17732 C -0.17995 -0.17963 -0.18164 -0.18033 -0.18268 -0.18218 C -0.18437 -0.18634 -0.1862 -0.19028 -0.18776 -0.19468 C -0.1888 -0.19722 -0.18945 -0.19977 -0.19049 -0.20185 C -0.19154 -0.2044 -0.1931 -0.20533 -0.1944 -0.20695 C -0.19544 -0.20972 -0.19635 -0.21181 -0.197 -0.21459 C -0.19818 -0.21783 -0.19935 -0.22384 -0.19935 -0.22361 " pathEditMode="relative" rAng="0" ptsTypes="AAAAAAAAAAAAAAAAAAAAAAAAAA">
                                      <p:cBhvr>
                                        <p:cTn id="24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"/>
                            </p:stCondLst>
                            <p:childTnLst>
                              <p:par>
                                <p:cTn id="2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2.08333E-7 -4.81481E-6 C -0.00209 -0.00509 -0.00352 -0.01088 -0.00599 -0.01481 C -0.00821 -0.01852 -0.01524 -0.02037 -0.01797 -0.02129 C -0.01914 -0.02268 -0.02019 -0.02453 -0.02149 -0.02546 C -0.02305 -0.02662 -0.02474 -0.02685 -0.02631 -0.02754 C -0.02748 -0.02824 -0.02865 -0.02893 -0.02982 -0.02963 C -0.03151 -0.03102 -0.03295 -0.03264 -0.03464 -0.03403 C -0.03581 -0.03495 -0.03698 -0.03518 -0.03815 -0.03611 C -0.04011 -0.0375 -0.04206 -0.03912 -0.04414 -0.04028 C -0.04649 -0.0419 -0.04896 -0.04259 -0.05131 -0.04444 C -0.05287 -0.04583 -0.05443 -0.04745 -0.05599 -0.04884 C -0.05717 -0.04953 -0.05847 -0.05 -0.05964 -0.05092 C -0.06094 -0.05208 -0.06185 -0.05393 -0.06315 -0.05509 C -0.06433 -0.05602 -0.06563 -0.05625 -0.0668 -0.05717 C -0.06862 -0.05903 -0.0737 -0.0662 -0.07513 -0.06782 C -0.07748 -0.07083 -0.08021 -0.07268 -0.08217 -0.07615 L -0.08933 -0.08889 C -0.0905 -0.09097 -0.09206 -0.09282 -0.09297 -0.09537 C -0.09375 -0.09745 -0.0944 -0.09977 -0.09532 -0.10162 C -0.09636 -0.10393 -0.09779 -0.10578 -0.09883 -0.1081 C -0.10052 -0.11157 -0.10222 -0.11875 -0.10482 -0.1206 C -0.10743 -0.12245 -0.11042 -0.12199 -0.11315 -0.12268 C -0.11993 -0.12199 -0.1267 -0.12176 -0.13347 -0.1206 C -0.13503 -0.12037 -0.13659 -0.11921 -0.13815 -0.11852 C -0.14375 -0.11643 -0.14375 -0.1169 -0.14896 -0.11435 C -0.15013 -0.11365 -0.15131 -0.11273 -0.15248 -0.11227 C -0.15404 -0.11134 -0.1556 -0.11088 -0.1573 -0.11018 C -0.16914 -0.10393 -0.15065 -0.1125 -0.16563 -0.10578 C -0.1681 -0.10324 -0.17318 -0.09722 -0.17631 -0.09537 C -0.17787 -0.09421 -0.17943 -0.09398 -0.18099 -0.09328 C -0.18269 -0.09097 -0.18412 -0.08865 -0.18581 -0.0868 C -0.18685 -0.08565 -0.18815 -0.08541 -0.18933 -0.08472 C -0.19141 -0.08333 -0.19336 -0.08171 -0.19532 -0.08055 C -0.20092 -0.07685 -0.21198 -0.0699 -0.21198 -0.0699 C -0.21355 -0.06782 -0.21498 -0.06504 -0.2168 -0.06365 C -0.21823 -0.06227 -0.21993 -0.06227 -0.22149 -0.06134 C -0.22279 -0.06088 -0.22396 -0.05995 -0.22513 -0.05926 C -0.23164 -0.05162 -0.22735 -0.05625 -0.23815 -0.04676 C -0.23972 -0.04514 -0.24128 -0.04352 -0.24297 -0.04236 L -0.25013 -0.03819 C -0.25573 -0.03148 -0.25235 -0.03472 -0.26081 -0.02963 C -0.26081 -0.02963 -0.26797 -0.02546 -0.26797 -0.02546 C -0.27292 -0.01967 -0.27019 -0.02199 -0.27631 -0.01921 C -0.27748 -0.01782 -0.27852 -0.01574 -0.27982 -0.01481 C -0.28386 -0.0125 -0.28594 -0.01273 -0.28933 -0.01273 " pathEditMode="relative" ptsTypes="AAAAAAAAAAAAAAAAAAAAAAAAAAAAAAAAAAAAAAAAAAAAAA">
                                      <p:cBhvr>
                                        <p:cTn id="3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3500"/>
                            </p:stCondLst>
                            <p:childTnLst>
                              <p:par>
                                <p:cTn id="3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13E8E90F-5292-4747-A6F2-87A8A35F426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8FF92D16-4BC6-4833-B136-BEA36BA046AA}"/>
              </a:ext>
            </a:extLst>
          </p:cNvPr>
          <p:cNvSpPr/>
          <p:nvPr/>
        </p:nvSpPr>
        <p:spPr>
          <a:xfrm>
            <a:off x="6511484" y="3473317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D8B6313E-B64F-4325-A636-813866CE8139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6FDBAED6-C537-49A8-9C53-A29D50FD436A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5000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7DC78763-0710-4594-A22E-F63EEE19C7DC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7E5611B-006F-417A-B0C1-62B05BB54E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6310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4664E9BE-EA61-484E-A124-9DEA856F8F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B77B55F4-B8F2-4940-85B6-D840D2F6A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80C02EA-F526-483E-89C6-7A3A2832B4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EC17A5E-9E1B-4CC9-9BEB-D6BA03809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27B744-D02F-4818-BF68-B34C410B4C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A509DD7-6080-42FD-A8ED-814C64FBA4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EE2F782-ACF4-4122-A963-580BC62CF1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xmlns="" id="{6ADEBF1D-38EE-4DC2-9853-0687089B7004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= …. dm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xmlns="" id="{3750CF03-3F02-444A-8B4B-ECBB628D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2726" y="275827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D982F71-21F2-4164-B6AB-BAEF22260BB7}"/>
              </a:ext>
            </a:extLst>
          </p:cNvPr>
          <p:cNvSpPr/>
          <p:nvPr/>
        </p:nvSpPr>
        <p:spPr>
          <a:xfrm>
            <a:off x="334566" y="260648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9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50A5706B-9CDC-4451-8377-A9D378CA08BB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F3DA558D-AD64-47A4-9456-47E0A230F1D8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5BA7839E-B0C1-4D08-A9B5-4352C5A9D3B7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F4F7F118-B66E-47B6-890D-8998448E6ED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35920FBF-44E7-44FF-ACFD-02CEB2FB5F94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C8033D5-5271-453F-B0DE-469E803F17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2B30968D-1D15-4046-8611-ED44D2F2A6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7FEE588A-48F5-41AA-9824-10803616E5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C0926-7B28-4209-99E3-4B42126E43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6DDC11E-405E-4C1E-A5BA-0317E02E3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FD6941B-4D34-4497-A02E-D2DB4D7B29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7A95E9E-153F-4796-A889-CAF5E82EC4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DFA7AE-81A9-4549-8D42-C75FE0E1FD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ECCDAE98-1A4B-4FC0-A14F-47E80DBB7786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x 8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7CEAA45F-F7EE-4532-A32C-FF83CF4B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8039" y="279928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07A92A8-3257-40BD-8DC4-99816E84795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1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3B90B50F-5FE3-45E5-8D99-FC4AC543D806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8D714FEF-6924-400C-8B37-082FD92F4523}"/>
              </a:ext>
            </a:extLst>
          </p:cNvPr>
          <p:cNvSpPr/>
          <p:nvPr/>
        </p:nvSpPr>
        <p:spPr>
          <a:xfrm>
            <a:off x="2109979" y="357156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2003C32C-BF63-4266-B147-D4CC49BB35D6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25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3D8C2EF1-23CD-4B78-B9A1-0F0A319336E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7FE16290-A2C2-4EC2-8FCB-B14628FEF051}"/>
              </a:ext>
            </a:extLst>
          </p:cNvPr>
          <p:cNvSpPr/>
          <p:nvPr/>
        </p:nvSpPr>
        <p:spPr>
          <a:xfrm>
            <a:off x="2109979" y="51307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26 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97959CD-BB59-4667-B1D2-2A958A5CC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71116" y="37292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229CC9CB-BB09-4042-B311-A3EB4ABDDC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89F521A6-1F91-4C8E-97E9-A99D43ADF1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D97F8E1-9CAB-4A17-B4A8-98CE542484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67363" y="53370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DDBF2EB-31BD-450F-93C7-6E035DDC4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A3A4181-ACA7-436C-AFD0-02A6244251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0223230-521D-427B-9564-D2AEE341E8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598C363-AB8C-4640-98A9-1798D5CA99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A9AADC84-D49F-40E0-B6BE-8FA6076D7C35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 – 26 m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57FEC9F3-A54D-4DCC-A2DA-EE8B10813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6890" y="281577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CC2B6C4-2605-49FE-9E65-2674AF5483D8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A82BC7E1-4204-42F9-9295-0AEF64054643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E6A3DA2F-4678-4891-B347-8F89A95E13D2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69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110371D9-1EFF-4D2B-BB18-1C600324FFC4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69 dm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F9B14AC0-8937-46FF-BA3C-A09C10F6CA65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55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B4876B12-6BEC-4FEA-8FFF-B1F465C0791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F660895-2A15-49ED-BD0E-F2E73A3EDE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4717A0BE-13BD-430D-8E00-577706E23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04C37841-DB1C-41FE-A3F1-24536CB928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FE30F49-9B4E-4512-A1B8-4C6D4BEB4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E46E6BB-9EC1-4B7C-A01E-918504881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62FA29-15AC-4D82-81DB-633E895C87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285310A-6458-4807-92B5-E5933BCB90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36B88C4-928D-458D-A02E-4D5821557B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2874B3A8-6028-4FAE-BC26-629C41E78098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 + 45 m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8CF62E40-A3C3-485D-AB38-EC168E09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7985" y="279198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20C9175-650F-4FD1-9435-D57AEE6DF7E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0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EF8FEE18-960E-45FE-B8B4-C2CDCF68830E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D2C1D5BB-92A6-4DE1-9365-F0BF67A1A1B4}"/>
              </a:ext>
            </a:extLst>
          </p:cNvPr>
          <p:cNvSpPr/>
          <p:nvPr/>
        </p:nvSpPr>
        <p:spPr>
          <a:xfrm>
            <a:off x="6483141" y="499164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474B4D45-A03E-441E-9931-AE8C503AD98E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6B66626E-2861-4F96-A021-0E3B978F2327}"/>
              </a:ext>
            </a:extLst>
          </p:cNvPr>
          <p:cNvSpPr/>
          <p:nvPr/>
        </p:nvSpPr>
        <p:spPr>
          <a:xfrm>
            <a:off x="2088728" y="5059125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 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51B736A3-F187-483E-927C-AC4C1A9DC02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24DD9A-C138-46AE-B838-C5C4AA14D4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44278" y="51493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42405793-AEBF-4508-A7F0-B928BBA346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35727" y="526487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EE7463B6-ADEA-40A7-8BCE-96F8FE1BD9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61EB802-9600-433B-BE44-6C32625B61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5F0B17-1B1B-445C-80F7-BAD75FBC3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36336FF-F8DF-46C1-9C32-FF3FD8F6B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6921EDA-0BEE-4B68-9D4E-7F971622A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2FA4CD0-4511-461B-99B4-EDD7EFDF64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1C136644-296B-47F5-8455-56282FC4D059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 : 2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xmlns="" id="{D2FA5C86-361E-4CDE-B134-15ED3CDE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8137" y="279846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765D985-9067-4F6B-867B-C307B7FC4014}"/>
              </a:ext>
            </a:extLst>
          </p:cNvPr>
          <p:cNvSpPr/>
          <p:nvPr/>
        </p:nvSpPr>
        <p:spPr>
          <a:xfrm>
            <a:off x="349250" y="188640"/>
            <a:ext cx="1065436" cy="74714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499</Words>
  <Application>Microsoft Office PowerPoint</Application>
  <PresentationFormat>Custom</PresentationFormat>
  <Paragraphs>124</Paragraphs>
  <Slides>26</Slides>
  <Notes>4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80</cp:revision>
  <dcterms:created xsi:type="dcterms:W3CDTF">2021-07-29T12:47:40Z</dcterms:created>
  <dcterms:modified xsi:type="dcterms:W3CDTF">2022-04-18T02:40:21Z</dcterms:modified>
</cp:coreProperties>
</file>