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78" r:id="rId4"/>
    <p:sldMasterId id="2147483704" r:id="rId5"/>
    <p:sldMasterId id="2147483716" r:id="rId6"/>
    <p:sldMasterId id="2147483735" r:id="rId7"/>
    <p:sldMasterId id="2147483741" r:id="rId8"/>
    <p:sldMasterId id="2147483753" r:id="rId9"/>
    <p:sldMasterId id="2147483759" r:id="rId10"/>
  </p:sldMasterIdLst>
  <p:notesMasterIdLst>
    <p:notesMasterId r:id="rId30"/>
  </p:notesMasterIdLst>
  <p:sldIdLst>
    <p:sldId id="258" r:id="rId11"/>
    <p:sldId id="257" r:id="rId12"/>
    <p:sldId id="276" r:id="rId13"/>
    <p:sldId id="320" r:id="rId14"/>
    <p:sldId id="350" r:id="rId15"/>
    <p:sldId id="264" r:id="rId16"/>
    <p:sldId id="295" r:id="rId17"/>
    <p:sldId id="2007577139" r:id="rId18"/>
    <p:sldId id="2007577140" r:id="rId19"/>
    <p:sldId id="2007577096" r:id="rId20"/>
    <p:sldId id="2007577097" r:id="rId21"/>
    <p:sldId id="2007577098" r:id="rId22"/>
    <p:sldId id="2007577099" r:id="rId23"/>
    <p:sldId id="367" r:id="rId24"/>
    <p:sldId id="2007577101" r:id="rId25"/>
    <p:sldId id="328" r:id="rId26"/>
    <p:sldId id="2007577100" r:id="rId27"/>
    <p:sldId id="330" r:id="rId28"/>
    <p:sldId id="275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xmlns="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0680-87C0-4EA9-87EA-A7C6C57A1E9B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37C99-B0F8-4AB1-BD2D-D227E4A79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3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9229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2482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64627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0446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5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954688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9545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041710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85604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46628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99466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441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97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029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709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47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008101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003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835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247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839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628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73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802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7475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72594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9795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27737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0364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9548171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25676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0289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5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99348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58711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25815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951377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832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901775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414972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3509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65841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66826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77608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101970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49472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1/11/2023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31669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1/11/2023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6833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3492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132813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7541747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740833"/>
      </p:ext>
    </p:extLst>
  </p:cSld>
  <p:clrMapOvr>
    <a:masterClrMapping/>
  </p:clrMapOvr>
  <p:transition spd="slow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36868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89958"/>
      </p:ext>
    </p:extLst>
  </p:cSld>
  <p:clrMapOvr>
    <a:masterClrMapping/>
  </p:clrMapOvr>
  <p:transition spd="slow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09158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643391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99769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16704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2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07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8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035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50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21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5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9590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0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8673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77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32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3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11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microsoft.com/office/2007/relationships/hdphoto" Target="../media/hdphoto6.wdp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3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5" Type="http://schemas.openxmlformats.org/officeDocument/2006/relationships/comments" Target="../comments/commen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2.mp3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4B219-1080-4D4A-8FC6-E0578D5DAB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CC5C230-63B8-4851-AD59-EC4383FD0C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1D006A8E-F046-4C39-A9F1-393AA374C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61" y="-98821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58CC52-BCDC-49BB-921B-C5409F1D17E4}"/>
              </a:ext>
            </a:extLst>
          </p:cNvPr>
          <p:cNvSpPr txBox="1"/>
          <p:nvPr/>
        </p:nvSpPr>
        <p:spPr>
          <a:xfrm>
            <a:off x="1452979" y="1279795"/>
            <a:ext cx="23999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Chủ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đề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48D0F6-0498-476C-A314-97EF6A08A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4088774" y="313228"/>
            <a:ext cx="6244833" cy="6231543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033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6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 chồi nảy lộc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vi-VN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 trái ngọt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439487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 bùng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trò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11605768" cy="6624161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264251" cy="2264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31DA7A-C122-45F9-978D-D1AC32E57F82}"/>
              </a:ext>
            </a:extLst>
          </p:cNvPr>
          <p:cNvSpPr txBox="1"/>
          <p:nvPr/>
        </p:nvSpPr>
        <p:spPr>
          <a:xfrm>
            <a:off x="2608443" y="1250878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Ngắt nghỉ câu dài </a:t>
            </a:r>
            <a:endParaRPr lang="en-US" sz="2800" b="1" kern="0" dirty="0">
              <a:solidFill>
                <a:srgbClr val="FC7D7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2769EF3-D111-4F75-A085-7E0A7F725B82}"/>
              </a:ext>
            </a:extLst>
          </p:cNvPr>
          <p:cNvSpPr/>
          <p:nvPr/>
        </p:nvSpPr>
        <p:spPr>
          <a:xfrm>
            <a:off x="2429121" y="1803341"/>
            <a:ext cx="7489277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lang="x-none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A98F476-C66C-44B7-8B79-D726021025B5}"/>
              </a:ext>
            </a:extLst>
          </p:cNvPr>
          <p:cNvCxnSpPr/>
          <p:nvPr/>
        </p:nvCxnSpPr>
        <p:spPr>
          <a:xfrm flipH="1">
            <a:off x="8433677" y="1849819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FCE14D9-3751-4581-9F09-2146D2B39EB0}"/>
              </a:ext>
            </a:extLst>
          </p:cNvPr>
          <p:cNvCxnSpPr/>
          <p:nvPr/>
        </p:nvCxnSpPr>
        <p:spPr>
          <a:xfrm flipH="1">
            <a:off x="5155307" y="2583272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E4DC106-7385-4516-B4BF-B6406B5A96E7}"/>
              </a:ext>
            </a:extLst>
          </p:cNvPr>
          <p:cNvCxnSpPr/>
          <p:nvPr/>
        </p:nvCxnSpPr>
        <p:spPr>
          <a:xfrm flipH="1">
            <a:off x="3713481" y="2562965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9C290E8-D841-4D56-82BB-50763F41CB07}"/>
              </a:ext>
            </a:extLst>
          </p:cNvPr>
          <p:cNvCxnSpPr/>
          <p:nvPr/>
        </p:nvCxnSpPr>
        <p:spPr>
          <a:xfrm flipH="1">
            <a:off x="6056894" y="1897176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7B16192-6EE8-4ED4-82FC-B1088330912D}"/>
              </a:ext>
            </a:extLst>
          </p:cNvPr>
          <p:cNvGrpSpPr/>
          <p:nvPr/>
        </p:nvGrpSpPr>
        <p:grpSpPr>
          <a:xfrm>
            <a:off x="7925916" y="2544444"/>
            <a:ext cx="188083" cy="471639"/>
            <a:chOff x="8719213" y="2921749"/>
            <a:chExt cx="141062" cy="3537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CA95CF7-CEAC-4753-A07F-49812224C976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748D9D20-E61B-4691-B78D-BB9DF14C87A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2CE43DD-6E3C-4901-A42B-929BD7B495D4}"/>
              </a:ext>
            </a:extLst>
          </p:cNvPr>
          <p:cNvSpPr/>
          <p:nvPr/>
        </p:nvSpPr>
        <p:spPr>
          <a:xfrm>
            <a:off x="2351361" y="3090543"/>
            <a:ext cx="7489277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em</a:t>
            </a:r>
            <a:r>
              <a:rPr lang="x-none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mới có bập bùng bếp lửa nhà sàn, mọi người có giấc ngủ ấm trong chăn.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x-none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AA6DC11B-1A11-4F5D-BCEE-90801D64B859}"/>
              </a:ext>
            </a:extLst>
          </p:cNvPr>
          <p:cNvCxnSpPr>
            <a:cxnSpLocks/>
          </p:cNvCxnSpPr>
          <p:nvPr/>
        </p:nvCxnSpPr>
        <p:spPr>
          <a:xfrm flipH="1">
            <a:off x="3491135" y="3236855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18CDA36-9600-41F6-AFDD-DD6839F0BB6C}"/>
              </a:ext>
            </a:extLst>
          </p:cNvPr>
          <p:cNvCxnSpPr>
            <a:cxnSpLocks/>
          </p:cNvCxnSpPr>
          <p:nvPr/>
        </p:nvCxnSpPr>
        <p:spPr>
          <a:xfrm flipH="1">
            <a:off x="8924584" y="3269991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025FAF2-B878-49BD-9CF0-B204995E0910}"/>
              </a:ext>
            </a:extLst>
          </p:cNvPr>
          <p:cNvCxnSpPr>
            <a:cxnSpLocks/>
          </p:cNvCxnSpPr>
          <p:nvPr/>
        </p:nvCxnSpPr>
        <p:spPr>
          <a:xfrm flipH="1">
            <a:off x="3228382" y="3890113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DB3373C-1F9C-4F39-96A1-E20872CF73DB}"/>
              </a:ext>
            </a:extLst>
          </p:cNvPr>
          <p:cNvGrpSpPr/>
          <p:nvPr/>
        </p:nvGrpSpPr>
        <p:grpSpPr>
          <a:xfrm>
            <a:off x="7500563" y="3781369"/>
            <a:ext cx="179873" cy="471639"/>
            <a:chOff x="8719213" y="2921749"/>
            <a:chExt cx="141062" cy="35372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EF3A470-D03C-4DC6-BA58-B545B56A8457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3C6F0CC6-F230-4D0B-B20C-06903CD0AB7A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FA37399-2518-4320-AE79-142E972D5307}"/>
              </a:ext>
            </a:extLst>
          </p:cNvPr>
          <p:cNvSpPr/>
          <p:nvPr/>
        </p:nvSpPr>
        <p:spPr>
          <a:xfrm>
            <a:off x="2479517" y="4689720"/>
            <a:ext cx="7489277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x-none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Còn cháu Đông, cháu có công ấp ủ mầm sống để mùa xuân về cây cối đâm chồi này lộc.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BC3A283-71EF-430D-BC7F-BC2D356B4B3F}"/>
              </a:ext>
            </a:extLst>
          </p:cNvPr>
          <p:cNvCxnSpPr>
            <a:cxnSpLocks/>
          </p:cNvCxnSpPr>
          <p:nvPr/>
        </p:nvCxnSpPr>
        <p:spPr>
          <a:xfrm flipH="1">
            <a:off x="4941873" y="4797884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604B685-C10D-4418-8C45-DB09CCC08C33}"/>
              </a:ext>
            </a:extLst>
          </p:cNvPr>
          <p:cNvCxnSpPr>
            <a:cxnSpLocks/>
          </p:cNvCxnSpPr>
          <p:nvPr/>
        </p:nvCxnSpPr>
        <p:spPr>
          <a:xfrm flipH="1">
            <a:off x="9849166" y="4797884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EDA01477-3A11-41F0-914F-FCF492DB16A8}"/>
              </a:ext>
            </a:extLst>
          </p:cNvPr>
          <p:cNvCxnSpPr>
            <a:cxnSpLocks/>
          </p:cNvCxnSpPr>
          <p:nvPr/>
        </p:nvCxnSpPr>
        <p:spPr>
          <a:xfrm flipH="1">
            <a:off x="5002952" y="5415273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B77C31E-CED2-4476-B294-D9717C325104}"/>
              </a:ext>
            </a:extLst>
          </p:cNvPr>
          <p:cNvGrpSpPr/>
          <p:nvPr/>
        </p:nvGrpSpPr>
        <p:grpSpPr>
          <a:xfrm>
            <a:off x="8762991" y="5397271"/>
            <a:ext cx="179873" cy="471639"/>
            <a:chOff x="8719213" y="2921749"/>
            <a:chExt cx="141062" cy="35372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60420429-8DE3-4009-BB87-E6D5E4036A31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91361506-B358-431A-97A3-0BCA228E29CE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8F911A1-EE28-48BB-8752-01BEC9F34013}"/>
              </a:ext>
            </a:extLst>
          </p:cNvPr>
          <p:cNvCxnSpPr>
            <a:cxnSpLocks/>
          </p:cNvCxnSpPr>
          <p:nvPr/>
        </p:nvCxnSpPr>
        <p:spPr>
          <a:xfrm flipH="1">
            <a:off x="6101091" y="5415249"/>
            <a:ext cx="138465" cy="47163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75567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214396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308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0" y="3755678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6" y="5214396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52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C1D770-027B-4777-889E-AF13465BB061}"/>
              </a:ext>
            </a:extLst>
          </p:cNvPr>
          <p:cNvSpPr txBox="1"/>
          <p:nvPr/>
        </p:nvSpPr>
        <p:spPr>
          <a:xfrm>
            <a:off x="828446" y="480181"/>
            <a:ext cx="1110314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những mùa nào trong năm?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205B17-751F-413E-BEF4-1BFDE64A90A0}"/>
              </a:ext>
            </a:extLst>
          </p:cNvPr>
          <p:cNvSpPr txBox="1"/>
          <p:nvPr/>
        </p:nvSpPr>
        <p:spPr>
          <a:xfrm>
            <a:off x="828445" y="1507083"/>
            <a:ext cx="105882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tiên mùa hạ, vì sao thiếu nhi thích mùa thu?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728A4A0-A6D5-4810-81D3-969921B98388}"/>
              </a:ext>
            </a:extLst>
          </p:cNvPr>
          <p:cNvSpPr txBox="1"/>
          <p:nvPr/>
        </p:nvSpPr>
        <p:spPr>
          <a:xfrm>
            <a:off x="945808" y="2045585"/>
            <a:ext cx="1023520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không có mùa thu thì không có đêm trăng rằm rước đề, phá cỗ,…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B3EAB0F-B039-4834-9CF0-BD098ACEF37A}"/>
              </a:ext>
            </a:extLst>
          </p:cNvPr>
          <p:cNvSpPr txBox="1"/>
          <p:nvPr/>
        </p:nvSpPr>
        <p:spPr>
          <a:xfrm>
            <a:off x="594805" y="1004085"/>
            <a:ext cx="115320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bốn mùa xuân, hạ, thu, đông.</a:t>
            </a:r>
          </a:p>
        </p:txBody>
      </p:sp>
      <p:pic>
        <p:nvPicPr>
          <p:cNvPr id="21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xmlns="" id="{2B1A1A81-FCBD-4E29-B0B5-24B8C80E0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2569036" y="2475202"/>
            <a:ext cx="6053971" cy="34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Ý nghĩa của Tết Trung thu không phải ai cũng biết">
            <a:extLst>
              <a:ext uri="{FF2B5EF4-FFF2-40B4-BE49-F238E27FC236}">
                <a16:creationId xmlns:a16="http://schemas.microsoft.com/office/drawing/2014/main" xmlns="" id="{6279D4E5-79EC-4648-A1DA-D0357BBB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65" y="3190621"/>
            <a:ext cx="4507849" cy="30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xmlns="" id="{DDE72F3B-2527-4C8C-BC7E-4D22D669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814" y="3429000"/>
            <a:ext cx="3066613" cy="30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xmlns="" id="{BDD9B396-E6B3-42CF-945F-6F522920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8" y="4634144"/>
            <a:ext cx="2419862" cy="14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568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A379CB-0389-436E-A39A-02101050944A}"/>
              </a:ext>
            </a:extLst>
          </p:cNvPr>
          <p:cNvSpPr txBox="1"/>
          <p:nvPr/>
        </p:nvSpPr>
        <p:spPr>
          <a:xfrm>
            <a:off x="931758" y="140093"/>
            <a:ext cx="1039180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vi-VN" sz="2800" kern="0" dirty="0">
                <a:solidFill>
                  <a:srgbClr val="00000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6BE8217-8760-4D3B-A9E2-3B3779B8A853}"/>
              </a:ext>
            </a:extLst>
          </p:cNvPr>
          <p:cNvSpPr txBox="1"/>
          <p:nvPr/>
        </p:nvSpPr>
        <p:spPr>
          <a:xfrm>
            <a:off x="1030439" y="4596056"/>
            <a:ext cx="10293123" cy="1516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831862" y="979292"/>
            <a:ext cx="2036891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2868754" y="979291"/>
            <a:ext cx="2120633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2058" y="1036960"/>
            <a:ext cx="1977643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374" y="1036960"/>
            <a:ext cx="201663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BCEE1990-6184-8648-B1F6-E36BEE5E9669}"/>
              </a:ext>
            </a:extLst>
          </p:cNvPr>
          <p:cNvSpPr/>
          <p:nvPr/>
        </p:nvSpPr>
        <p:spPr>
          <a:xfrm>
            <a:off x="931758" y="2889273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x-none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34DF357B-43CF-514A-BA94-1C54DE60A3E6}"/>
              </a:ext>
            </a:extLst>
          </p:cNvPr>
          <p:cNvSpPr/>
          <p:nvPr/>
        </p:nvSpPr>
        <p:spPr>
          <a:xfrm>
            <a:off x="3053707" y="2913657"/>
            <a:ext cx="1935680" cy="67509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x-none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C323264F-4484-E746-B0B1-D200D143932A}"/>
              </a:ext>
            </a:extLst>
          </p:cNvPr>
          <p:cNvSpPr/>
          <p:nvPr/>
        </p:nvSpPr>
        <p:spPr>
          <a:xfrm>
            <a:off x="5110562" y="2901465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x-none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90AEB87F-2B2A-2E4C-9796-5A445768C5DB}"/>
              </a:ext>
            </a:extLst>
          </p:cNvPr>
          <p:cNvSpPr/>
          <p:nvPr/>
        </p:nvSpPr>
        <p:spPr>
          <a:xfrm>
            <a:off x="7167416" y="2904162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x-none" sz="28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88635D8-79BC-6240-A4D6-8CAD8AA60AA2}"/>
              </a:ext>
            </a:extLst>
          </p:cNvPr>
          <p:cNvSpPr txBox="1"/>
          <p:nvPr/>
        </p:nvSpPr>
        <p:spPr>
          <a:xfrm>
            <a:off x="1030440" y="3765627"/>
            <a:ext cx="9995626" cy="534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0271F221-4D5E-49DF-A980-0905C56925B9}"/>
              </a:ext>
            </a:extLst>
          </p:cNvPr>
          <p:cNvSpPr/>
          <p:nvPr/>
        </p:nvSpPr>
        <p:spPr>
          <a:xfrm>
            <a:off x="8611341" y="119698"/>
            <a:ext cx="31160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noProof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noProof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noProof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noProof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566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2013185" y="2329222"/>
            <a:ext cx="8159768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nào dưới đây là câu nêu đặc điểm?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Bốn nàng tiên cầm tay nhau trò chuyện.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C88818-C0C0-400F-98A9-FC392E078C62}"/>
              </a:ext>
            </a:extLst>
          </p:cNvPr>
          <p:cNvSpPr txBox="1"/>
          <p:nvPr/>
        </p:nvSpPr>
        <p:spPr>
          <a:xfrm>
            <a:off x="2013185" y="4218062"/>
            <a:ext cx="815976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Trò chơi: </a:t>
            </a:r>
            <a:r>
              <a:rPr lang="vi-VN" sz="2800" b="1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nhanh đáp đúng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6691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1914144" y="117974"/>
            <a:ext cx="1715455" cy="1589127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5CE484B-FCD6-E04C-8FE9-353EE3781FA9}"/>
              </a:ext>
            </a:extLst>
          </p:cNvPr>
          <p:cNvSpPr/>
          <p:nvPr/>
        </p:nvSpPr>
        <p:spPr>
          <a:xfrm>
            <a:off x="1875201" y="3705998"/>
            <a:ext cx="512064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x-none" sz="2800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E2EDFD9C-25E5-FB4E-8565-D5A60B19E02C}"/>
              </a:ext>
            </a:extLst>
          </p:cNvPr>
          <p:cNvCxnSpPr/>
          <p:nvPr/>
        </p:nvCxnSpPr>
        <p:spPr>
          <a:xfrm>
            <a:off x="4647756" y="4218062"/>
            <a:ext cx="7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06617A5-2E6C-0743-8ACB-44F62FE271C1}"/>
              </a:ext>
            </a:extLst>
          </p:cNvPr>
          <p:cNvCxnSpPr/>
          <p:nvPr/>
        </p:nvCxnSpPr>
        <p:spPr>
          <a:xfrm>
            <a:off x="6390569" y="4218062"/>
            <a:ext cx="12762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F60A58A9-5289-4F4F-B548-6FC1545FCDAC}"/>
              </a:ext>
            </a:extLst>
          </p:cNvPr>
          <p:cNvSpPr/>
          <p:nvPr/>
        </p:nvSpPr>
        <p:spPr>
          <a:xfrm>
            <a:off x="2426208" y="4925568"/>
            <a:ext cx="3096768" cy="7315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x-none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B7DF2F49-7860-EA46-A08A-E29178920598}"/>
              </a:ext>
            </a:extLst>
          </p:cNvPr>
          <p:cNvSpPr/>
          <p:nvPr/>
        </p:nvSpPr>
        <p:spPr>
          <a:xfrm>
            <a:off x="6299200" y="4925568"/>
            <a:ext cx="3096768" cy="73152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x-none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(…)</a:t>
            </a:r>
            <a:endParaRPr lang="x-none" sz="2800" kern="0" dirty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xmlns="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8" y="2224045"/>
            <a:ext cx="7361234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69" y="835953"/>
            <a:ext cx="927752" cy="48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2826966" y="295598"/>
            <a:ext cx="7429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thời tiết ngày hôm nay ở nơi em ở.</a:t>
            </a:r>
            <a:endParaRPr lang="en-US" sz="48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925C20-217D-E141-96B1-16479019C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b="2581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367135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lang="en-US" sz="3600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lang="x-none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lang="x-none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lang="x-none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lang="x-none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lang="x-none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lang="x-none" sz="2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algn="just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lang="vi-VN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algn="r" defTabSz="1219170">
              <a:lnSpc>
                <a:spcPct val="114000"/>
              </a:lnSpc>
              <a:buClr>
                <a:srgbClr val="000000"/>
              </a:buClr>
            </a:pPr>
            <a:r>
              <a:rPr lang="x-none" sz="2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2" name="Audio Chuyện bốn mùa_HTS">
            <a:hlinkClick r:id="" action="ppaction://media"/>
            <a:extLst>
              <a:ext uri="{FF2B5EF4-FFF2-40B4-BE49-F238E27FC236}">
                <a16:creationId xmlns:a16="http://schemas.microsoft.com/office/drawing/2014/main" xmlns="" id="{DFDAFC64-D92C-4E01-A2BD-AB6051CDEE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1925" y="350880"/>
            <a:ext cx="487363" cy="4873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0271F221-4D5E-49DF-A980-0905C56925B9}"/>
              </a:ext>
            </a:extLst>
          </p:cNvPr>
          <p:cNvSpPr/>
          <p:nvPr/>
        </p:nvSpPr>
        <p:spPr>
          <a:xfrm>
            <a:off x="9117367" y="119698"/>
            <a:ext cx="2610035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Đọc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mẫu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761707"/>
            <a:ext cx="9592817" cy="533458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07" y="-557371"/>
            <a:ext cx="3714501" cy="3714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46A1B1E-8859-47A1-87DB-DC5200AEDFFD}"/>
              </a:ext>
            </a:extLst>
          </p:cNvPr>
          <p:cNvSpPr txBox="1"/>
          <p:nvPr/>
        </p:nvSpPr>
        <p:spPr>
          <a:xfrm>
            <a:off x="2928357" y="2214521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 đọc lời thoại nhân vật</a:t>
            </a:r>
            <a:endParaRPr lang="en-US" sz="4000" b="1" kern="0" dirty="0">
              <a:solidFill>
                <a:srgbClr val="FC7D7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7AE6770-9634-410C-9B98-14327F0E6745}"/>
              </a:ext>
            </a:extLst>
          </p:cNvPr>
          <p:cNvSpPr txBox="1"/>
          <p:nvPr/>
        </p:nvSpPr>
        <p:spPr>
          <a:xfrm>
            <a:off x="2928354" y="3218316"/>
            <a:ext cx="7840608" cy="1812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x-none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 4 cô tiên: nhí nhảnh, hồn nhiên</a:t>
            </a:r>
          </a:p>
          <a:p>
            <a:pPr marL="380990" indent="-380990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x-none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 bà Đất: trầm lắng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Giải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nghĩa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từ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4DA1FAB-3CF5-491F-9CD9-7766BAC07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9" y="452761"/>
            <a:ext cx="11186441" cy="6292373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328C20C6-9A80-4CD4-8CF0-3E26469E2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87" y="523081"/>
            <a:ext cx="10332156" cy="5811838"/>
          </a:xfrm>
        </p:spPr>
      </p:pic>
    </p:spTree>
    <p:extLst>
      <p:ext uri="{BB962C8B-B14F-4D97-AF65-F5344CB8AC3E}">
        <p14:creationId xmlns:p14="http://schemas.microsoft.com/office/powerpoint/2010/main" val="2063884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76&quot;/&gt;&lt;/object&gt;&lt;object type=&quot;3&quot; unique_id=&quot;10007&quot;&gt;&lt;property id=&quot;20148&quot; value=&quot;5&quot;/&gt;&lt;property id=&quot;20300&quot; value=&quot;Slide 4&quot;/&gt;&lt;property id=&quot;20307&quot; value=&quot;320&quot;/&gt;&lt;/object&gt;&lt;object type=&quot;3&quot; unique_id=&quot;10008&quot;&gt;&lt;property id=&quot;20148&quot; value=&quot;5&quot;/&gt;&lt;property id=&quot;20300&quot; value=&quot;Slide 5&quot;/&gt;&lt;property id=&quot;20307&quot; value=&quot;350&quot;/&gt;&lt;/object&gt;&lt;object type=&quot;3&quot; unique_id=&quot;10009&quot;&gt;&lt;property id=&quot;20148&quot; value=&quot;5&quot;/&gt;&lt;property id=&quot;20300&quot; value=&quot;Slide 6&quot;/&gt;&lt;property id=&quot;20307&quot; value=&quot;264&quot;/&gt;&lt;/object&gt;&lt;object type=&quot;3&quot; unique_id=&quot;10010&quot;&gt;&lt;property id=&quot;20148&quot; value=&quot;5&quot;/&gt;&lt;property id=&quot;20300&quot; value=&quot;Slide 7&quot;/&gt;&lt;property id=&quot;20307&quot; value=&quot;295&quot;/&gt;&lt;/object&gt;&lt;object type=&quot;3&quot; unique_id=&quot;10011&quot;&gt;&lt;property id=&quot;20148&quot; value=&quot;5&quot;/&gt;&lt;property id=&quot;20300&quot; value=&quot;Slide 8&quot;/&gt;&lt;property id=&quot;20307&quot; value=&quot;2007577139&quot;/&gt;&lt;/object&gt;&lt;object type=&quot;3&quot; unique_id=&quot;10012&quot;&gt;&lt;property id=&quot;20148&quot; value=&quot;5&quot;/&gt;&lt;property id=&quot;20300&quot; value=&quot;Slide 9&quot;/&gt;&lt;property id=&quot;20307&quot; value=&quot;2007577140&quot;/&gt;&lt;/object&gt;&lt;object type=&quot;3&quot; unique_id=&quot;10013&quot;&gt;&lt;property id=&quot;20148&quot; value=&quot;5&quot;/&gt;&lt;property id=&quot;20300&quot; value=&quot;Slide 10&quot;/&gt;&lt;property id=&quot;20307&quot; value=&quot;2007577096&quot;/&gt;&lt;/object&gt;&lt;object type=&quot;3&quot; unique_id=&quot;10014&quot;&gt;&lt;property id=&quot;20148&quot; value=&quot;5&quot;/&gt;&lt;property id=&quot;20300&quot; value=&quot;Slide 11&quot;/&gt;&lt;property id=&quot;20307&quot; value=&quot;2007577097&quot;/&gt;&lt;/object&gt;&lt;object type=&quot;3&quot; unique_id=&quot;10015&quot;&gt;&lt;property id=&quot;20148&quot; value=&quot;5&quot;/&gt;&lt;property id=&quot;20300&quot; value=&quot;Slide 12&quot;/&gt;&lt;property id=&quot;20307&quot; value=&quot;2007577098&quot;/&gt;&lt;/object&gt;&lt;object type=&quot;3&quot; unique_id=&quot;10016&quot;&gt;&lt;property id=&quot;20148&quot; value=&quot;5&quot;/&gt;&lt;property id=&quot;20300&quot; value=&quot;Slide 13&quot;/&gt;&lt;property id=&quot;20307&quot; value=&quot;2007577099&quot;/&gt;&lt;/object&gt;&lt;object type=&quot;3&quot; unique_id=&quot;10017&quot;&gt;&lt;property id=&quot;20148&quot; value=&quot;5&quot;/&gt;&lt;property id=&quot;20300&quot; value=&quot;Slide 14&quot;/&gt;&lt;property id=&quot;20307&quot; value=&quot;367&quot;/&gt;&lt;/object&gt;&lt;object type=&quot;3&quot; unique_id=&quot;10018&quot;&gt;&lt;property id=&quot;20148&quot; value=&quot;5&quot;/&gt;&lt;property id=&quot;20300&quot; value=&quot;Slide 15&quot;/&gt;&lt;property id=&quot;20307&quot; value=&quot;2007577101&quot;/&gt;&lt;/object&gt;&lt;object type=&quot;3&quot; unique_id=&quot;10019&quot;&gt;&lt;property id=&quot;20148&quot; value=&quot;5&quot;/&gt;&lt;property id=&quot;20300&quot; value=&quot;Slide 16&quot;/&gt;&lt;property id=&quot;20307&quot; value=&quot;328&quot;/&gt;&lt;/object&gt;&lt;object type=&quot;3&quot; unique_id=&quot;10020&quot;&gt;&lt;property id=&quot;20148&quot; value=&quot;5&quot;/&gt;&lt;property id=&quot;20300&quot; value=&quot;Slide 17&quot;/&gt;&lt;property id=&quot;20307&quot; value=&quot;2007577100&quot;/&gt;&lt;/object&gt;&lt;object type=&quot;3&quot; unique_id=&quot;10021&quot;&gt;&lt;property id=&quot;20148&quot; value=&quot;5&quot;/&gt;&lt;property id=&quot;20300&quot; value=&quot;Slide 18&quot;/&gt;&lt;property id=&quot;20307&quot; value=&quot;330&quot;/&gt;&lt;/object&gt;&lt;object type=&quot;3&quot; unique_id=&quot;10022&quot;&gt;&lt;property id=&quot;20148&quot; value=&quot;5&quot;/&gt;&lt;property id=&quot;20300&quot; value=&quot;Slide 19&quot;/&gt;&lt;property id=&quot;20307&quot; value=&quot;275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1390</Words>
  <Application>Microsoft Office PowerPoint</Application>
  <PresentationFormat>Custom</PresentationFormat>
  <Paragraphs>110</Paragraphs>
  <Slides>19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千图网拥有20W+精美PPT模板 更多PPT模板下载至：www.58pic.com/office/ppt​​</vt:lpstr>
      <vt:lpstr>1_Doodle Sketchbook by Slidesgo</vt:lpstr>
      <vt:lpstr>Cute Sticker by Slidesgo</vt:lpstr>
      <vt:lpstr>Office 主题​​</vt:lpstr>
      <vt:lpstr>3_Office 主题​​</vt:lpstr>
      <vt:lpstr>2_Doodle Sketchbook by Slidesgo</vt:lpstr>
      <vt:lpstr>Hoạt động</vt:lpstr>
      <vt:lpstr>2_Office Theme</vt:lpstr>
      <vt:lpstr>1_Office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MTC</cp:lastModifiedBy>
  <cp:revision>10</cp:revision>
  <dcterms:created xsi:type="dcterms:W3CDTF">2021-07-10T02:53:27Z</dcterms:created>
  <dcterms:modified xsi:type="dcterms:W3CDTF">2023-01-11T08:07:49Z</dcterms:modified>
</cp:coreProperties>
</file>