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6" r:id="rId9"/>
    <p:sldId id="264" r:id="rId10"/>
    <p:sldId id="265" r:id="rId11"/>
    <p:sldId id="268" r:id="rId12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7" autoAdjust="0"/>
    <p:restoredTop sz="93250" autoAdjust="0"/>
  </p:normalViewPr>
  <p:slideViewPr>
    <p:cSldViewPr>
      <p:cViewPr>
        <p:scale>
          <a:sx n="66" d="100"/>
          <a:sy n="66" d="100"/>
        </p:scale>
        <p:origin x="-75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53CD-6DB8-48A7-A822-299A4435286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7C07D-120F-499A-B785-53656393E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44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C07D-120F-499A-B785-53656393E12C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0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738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945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27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83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199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74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03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6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957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924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D763-CA66-419C-BED9-BE19E7C94C9F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633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774726" y="908720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6128621" y="4581128"/>
            <a:ext cx="414229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45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5746" y="20935"/>
            <a:ext cx="5658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CỐ- DẶN DÒ</a:t>
            </a:r>
            <a:endParaRPr lang="en-US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6159" y="1340768"/>
            <a:ext cx="9158093" cy="11430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6399198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7226" y="1791608"/>
            <a:ext cx="69846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1000" r="-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1190" y="1556792"/>
            <a:ext cx="606590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 DÀI ĐOẠN THẲNG - ĐỘ DÀI ĐƯỜNG GẤP KHÚC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2342" y="2644170"/>
            <a:ext cx="40657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590" y="226436"/>
            <a:ext cx="10779634" cy="635000"/>
            <a:chOff x="1253941" y="554838"/>
            <a:chExt cx="10779634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0" y="592156"/>
              <a:ext cx="10077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10830" y="1243332"/>
            <a:ext cx="6588732" cy="1970112"/>
            <a:chOff x="2710830" y="1243332"/>
            <a:chExt cx="6588732" cy="1970112"/>
          </a:xfrm>
        </p:grpSpPr>
        <p:grpSp>
          <p:nvGrpSpPr>
            <p:cNvPr id="14" name="Group 13"/>
            <p:cNvGrpSpPr/>
            <p:nvPr/>
          </p:nvGrpSpPr>
          <p:grpSpPr>
            <a:xfrm>
              <a:off x="3070870" y="1268760"/>
              <a:ext cx="5508612" cy="1944684"/>
              <a:chOff x="1414686" y="1412308"/>
              <a:chExt cx="5508612" cy="1944684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1414686" y="2060848"/>
                <a:ext cx="2232248" cy="1296144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646934" y="2060848"/>
                <a:ext cx="1080120" cy="64807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727054" y="1412308"/>
                <a:ext cx="2196244" cy="1283159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4943078" y="1319491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10830" y="2564904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3198" y="2617748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10830" y="2565372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79482" y="1243332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9869349">
              <a:off x="3646934" y="1979050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4 cm</a:t>
              </a:r>
              <a:endParaRPr lang="vi-VN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971560">
              <a:off x="5535612" y="1862523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2 cm</a:t>
              </a:r>
              <a:endParaRPr lang="vi-VN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9666703">
              <a:off x="7234532" y="1794016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4 cm</a:t>
              </a:r>
              <a:endParaRPr lang="vi-VN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01512" y="3289224"/>
            <a:ext cx="217970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7728" y="4900858"/>
            <a:ext cx="2047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+ 2 + 4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01532" y="5637826"/>
            <a:ext cx="455957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10 cm.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11788" y="4913054"/>
            <a:ext cx="2643478" cy="58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10 (cm)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8862" y="4081495"/>
            <a:ext cx="646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0590" y="226436"/>
            <a:ext cx="10779634" cy="1114536"/>
            <a:chOff x="1253941" y="554838"/>
            <a:chExt cx="10779634" cy="1114536"/>
          </a:xfrm>
        </p:grpSpPr>
        <p:grpSp>
          <p:nvGrpSpPr>
            <p:cNvPr id="8" name="Group 7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956330" y="592156"/>
              <a:ext cx="100772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MNOPQ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71943" b="27954"/>
          <a:stretch/>
        </p:blipFill>
        <p:spPr bwMode="auto">
          <a:xfrm rot="20148882">
            <a:off x="1840226" y="2137137"/>
            <a:ext cx="5068420" cy="23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 rot="20284052">
            <a:off x="2177260" y="28154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2 cm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66721" b="27954"/>
          <a:stretch/>
        </p:blipFill>
        <p:spPr bwMode="auto">
          <a:xfrm rot="1143061">
            <a:off x="2147503" y="3467223"/>
            <a:ext cx="6264696" cy="23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 rot="1245860">
            <a:off x="3759036" y="31187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4 cm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66721" b="27954"/>
          <a:stretch/>
        </p:blipFill>
        <p:spPr bwMode="auto">
          <a:xfrm rot="19984191">
            <a:off x="4326928" y="2007919"/>
            <a:ext cx="6226067" cy="23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 rot="19865823">
            <a:off x="5057640" y="281446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4 cm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66721" b="27954"/>
          <a:stretch/>
        </p:blipFill>
        <p:spPr bwMode="auto">
          <a:xfrm rot="602651">
            <a:off x="5661803" y="2894175"/>
            <a:ext cx="6264696" cy="23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565162" y="2366168"/>
            <a:ext cx="7920264" cy="1474749"/>
            <a:chOff x="3358902" y="1852082"/>
            <a:chExt cx="7920264" cy="1474749"/>
          </a:xfrm>
        </p:grpSpPr>
        <p:grpSp>
          <p:nvGrpSpPr>
            <p:cNvPr id="27" name="Group 26"/>
            <p:cNvGrpSpPr/>
            <p:nvPr/>
          </p:nvGrpSpPr>
          <p:grpSpPr>
            <a:xfrm>
              <a:off x="4078982" y="2420888"/>
              <a:ext cx="6786443" cy="792088"/>
              <a:chOff x="1324987" y="2636912"/>
              <a:chExt cx="6786443" cy="79208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1324987" y="2852936"/>
                <a:ext cx="809779" cy="360040"/>
              </a:xfrm>
              <a:prstGeom prst="line">
                <a:avLst/>
              </a:prstGeom>
              <a:ln w="5715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134766" y="2852936"/>
                <a:ext cx="1728192" cy="576064"/>
              </a:xfrm>
              <a:prstGeom prst="line">
                <a:avLst/>
              </a:prstGeom>
              <a:ln w="5715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862958" y="2636912"/>
                <a:ext cx="1584176" cy="792088"/>
              </a:xfrm>
              <a:prstGeom prst="line">
                <a:avLst/>
              </a:prstGeom>
              <a:ln w="5715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447134" y="2636912"/>
                <a:ext cx="2664296" cy="504056"/>
              </a:xfrm>
              <a:prstGeom prst="line">
                <a:avLst/>
              </a:prstGeom>
              <a:ln w="5715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7841089" y="1852082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9493" y="2113692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56913" y="2610490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8902" y="2803611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559086" y="2348880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 rot="677200">
            <a:off x="7512936" y="282328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6 cm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590" y="226436"/>
            <a:ext cx="10779634" cy="1114536"/>
            <a:chOff x="1253941" y="554838"/>
            <a:chExt cx="10779634" cy="1114536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0" y="592156"/>
              <a:ext cx="100772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MNOPQ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91509" y="1473036"/>
            <a:ext cx="7920264" cy="1474749"/>
            <a:chOff x="1565162" y="2366168"/>
            <a:chExt cx="7920264" cy="1474749"/>
          </a:xfrm>
        </p:grpSpPr>
        <p:sp>
          <p:nvSpPr>
            <p:cNvPr id="8" name="TextBox 7"/>
            <p:cNvSpPr txBox="1"/>
            <p:nvPr/>
          </p:nvSpPr>
          <p:spPr>
            <a:xfrm rot="20284052">
              <a:off x="2177260" y="2815496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2 cm</a:t>
              </a:r>
              <a:endParaRPr lang="vi-VN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245860">
              <a:off x="3759036" y="3118704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4 cm</a:t>
              </a:r>
              <a:endParaRPr lang="vi-VN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865823">
              <a:off x="5057640" y="2814466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4 cm</a:t>
              </a:r>
              <a:endParaRPr lang="vi-VN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565162" y="2366168"/>
              <a:ext cx="7920264" cy="1474749"/>
              <a:chOff x="3358902" y="1852082"/>
              <a:chExt cx="7920264" cy="147474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078982" y="2420888"/>
                <a:ext cx="6786443" cy="792088"/>
                <a:chOff x="1324987" y="2636912"/>
                <a:chExt cx="6786443" cy="792088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324987" y="2852936"/>
                  <a:ext cx="809779" cy="36004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134766" y="2852936"/>
                  <a:ext cx="1728192" cy="576064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862958" y="2636912"/>
                  <a:ext cx="1584176" cy="792088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447134" y="2636912"/>
                  <a:ext cx="2664296" cy="504056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7841089" y="1852082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79493" y="2113692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256913" y="2610490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58902" y="2803611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559086" y="2348880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677200">
              <a:off x="7512936" y="2823285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6 cm</a:t>
              </a:r>
              <a:endParaRPr lang="vi-VN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01512" y="3289224"/>
            <a:ext cx="217970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6474" y="4900858"/>
            <a:ext cx="237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+ 4 + 4 + 6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1532" y="5637826"/>
            <a:ext cx="455957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18 cm.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11788" y="4913054"/>
            <a:ext cx="2643478" cy="58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18 (cm)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98862" y="4081495"/>
            <a:ext cx="646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MNOPQ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670" b="44283"/>
          <a:stretch/>
        </p:blipFill>
        <p:spPr>
          <a:xfrm>
            <a:off x="2732162" y="3991340"/>
            <a:ext cx="6264697" cy="2324472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18" r="742" b="10494"/>
          <a:stretch/>
        </p:blipFill>
        <p:spPr bwMode="auto">
          <a:xfrm>
            <a:off x="3097618" y="5051559"/>
            <a:ext cx="7318068" cy="97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46"/>
          <p:cNvSpPr/>
          <p:nvPr/>
        </p:nvSpPr>
        <p:spPr>
          <a:xfrm>
            <a:off x="3286334" y="48886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48" name="TextBox 47"/>
          <p:cNvSpPr txBox="1"/>
          <p:nvPr/>
        </p:nvSpPr>
        <p:spPr>
          <a:xfrm>
            <a:off x="3128542" y="44180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03318" y="44042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430350" y="4960648"/>
            <a:ext cx="38889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58902" y="5412336"/>
            <a:ext cx="435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 cm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247334" y="48692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grpSp>
        <p:nvGrpSpPr>
          <p:cNvPr id="24" name="Group 23"/>
          <p:cNvGrpSpPr/>
          <p:nvPr/>
        </p:nvGrpSpPr>
        <p:grpSpPr>
          <a:xfrm>
            <a:off x="550590" y="188640"/>
            <a:ext cx="10779634" cy="1481175"/>
            <a:chOff x="1253941" y="517042"/>
            <a:chExt cx="10779634" cy="1481175"/>
          </a:xfrm>
        </p:grpSpPr>
        <p:grpSp>
          <p:nvGrpSpPr>
            <p:cNvPr id="25" name="Group 2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956330" y="517042"/>
              <a:ext cx="10077245" cy="148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AB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4 cm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CD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7 cm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670" b="44283"/>
          <a:stretch/>
        </p:blipFill>
        <p:spPr>
          <a:xfrm>
            <a:off x="2732162" y="2147740"/>
            <a:ext cx="6264697" cy="2324472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18" r="742" b="10494"/>
          <a:stretch/>
        </p:blipFill>
        <p:spPr bwMode="auto">
          <a:xfrm>
            <a:off x="3097618" y="3207959"/>
            <a:ext cx="7318068" cy="97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3286334" y="30450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39" name="TextBox 38"/>
          <p:cNvSpPr txBox="1"/>
          <p:nvPr/>
        </p:nvSpPr>
        <p:spPr>
          <a:xfrm>
            <a:off x="3128542" y="25744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62500" y="259587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>
            <a:endCxn id="43" idx="2"/>
          </p:cNvCxnSpPr>
          <p:nvPr/>
        </p:nvCxnSpPr>
        <p:spPr>
          <a:xfrm>
            <a:off x="3430350" y="3117048"/>
            <a:ext cx="2160520" cy="204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42878" y="3568736"/>
            <a:ext cx="435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cm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590870" y="304708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896" r="6301" b="30695"/>
          <a:stretch/>
        </p:blipFill>
        <p:spPr>
          <a:xfrm rot="1042093">
            <a:off x="7909988" y="3249364"/>
            <a:ext cx="2109019" cy="202792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896" r="6301" b="30695"/>
          <a:stretch/>
        </p:blipFill>
        <p:spPr>
          <a:xfrm rot="1042093">
            <a:off x="7909988" y="5092964"/>
            <a:ext cx="2109019" cy="20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181E-6 4.44444E-6 L -0.38514 -0.093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3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16 -0.09352 L -0.19987 -0.0935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87 -0.09352 L -0.39115 -0.093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16 -0.09352 L -0.19987 -0.09352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181E-6 4.44444E-6 L -0.38514 -0.0935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3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16 -0.09352 L -0.06407 -0.0935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7 -0.09352 L -0.39115 -0.0935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16 -0.09352 L -0.06407 -0.09352 " pathEditMode="relative" rAng="0" ptsTypes="AA">
                                      <p:cBhvr>
                                        <p:cTn id="134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1" grpId="0"/>
      <p:bldP spid="52" grpId="0" animBg="1"/>
      <p:bldP spid="38" grpId="0" animBg="1"/>
      <p:bldP spid="39" grpId="0"/>
      <p:bldP spid="40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590" y="190534"/>
            <a:ext cx="11161240" cy="1677662"/>
            <a:chOff x="910629" y="557947"/>
            <a:chExt cx="10779659" cy="1677276"/>
          </a:xfrm>
        </p:grpSpPr>
        <p:sp>
          <p:nvSpPr>
            <p:cNvPr id="3" name="TextBox 2"/>
            <p:cNvSpPr txBox="1"/>
            <p:nvPr/>
          </p:nvSpPr>
          <p:spPr>
            <a:xfrm>
              <a:off x="2022199" y="665924"/>
              <a:ext cx="9668089" cy="156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nhím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-xi-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29" y="557947"/>
              <a:ext cx="856894" cy="854829"/>
              <a:chOff x="1522697" y="971728"/>
              <a:chExt cx="720079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7" y="971728"/>
                <a:ext cx="720079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10648479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239223" y="1700808"/>
            <a:ext cx="5951190" cy="936104"/>
          </a:xfrm>
          <a:prstGeom prst="wedgeRoundRectCallout">
            <a:avLst>
              <a:gd name="adj1" fmla="val -58107"/>
              <a:gd name="adj2" fmla="val 9816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38258" y="2888940"/>
            <a:ext cx="3199444" cy="936104"/>
          </a:xfrm>
          <a:prstGeom prst="wedgeRoundRectCallout">
            <a:avLst>
              <a:gd name="adj1" fmla="val 85462"/>
              <a:gd name="adj2" fmla="val 12141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997858" y="5153495"/>
            <a:ext cx="2192555" cy="936104"/>
          </a:xfrm>
          <a:prstGeom prst="wedgeRoundRectCallout">
            <a:avLst>
              <a:gd name="adj1" fmla="val -202769"/>
              <a:gd name="adj2" fmla="val 1133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0590" y="188640"/>
            <a:ext cx="11161240" cy="1677661"/>
            <a:chOff x="910629" y="557947"/>
            <a:chExt cx="10779659" cy="1677275"/>
          </a:xfrm>
        </p:grpSpPr>
        <p:sp>
          <p:nvSpPr>
            <p:cNvPr id="12" name="TextBox 11"/>
            <p:cNvSpPr txBox="1"/>
            <p:nvPr/>
          </p:nvSpPr>
          <p:spPr>
            <a:xfrm>
              <a:off x="2022199" y="665924"/>
              <a:ext cx="9668089" cy="1569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Nhím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Nhím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10629" y="557947"/>
              <a:ext cx="856894" cy="854829"/>
              <a:chOff x="1522697" y="971728"/>
              <a:chExt cx="720079" cy="76783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522697" y="971728"/>
                <a:ext cx="720079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" name="Oval 7"/>
          <p:cNvSpPr/>
          <p:nvPr/>
        </p:nvSpPr>
        <p:spPr>
          <a:xfrm>
            <a:off x="4871070" y="2636912"/>
            <a:ext cx="1368153" cy="144016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5555146" y="5157191"/>
            <a:ext cx="1548172" cy="1428215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9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0" grpId="1" animBg="1"/>
      <p:bldP spid="8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306</Words>
  <Application>Microsoft Office PowerPoint</Application>
  <PresentationFormat>Custom</PresentationFormat>
  <Paragraphs>69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16</cp:revision>
  <dcterms:created xsi:type="dcterms:W3CDTF">2021-08-12T04:49:24Z</dcterms:created>
  <dcterms:modified xsi:type="dcterms:W3CDTF">2022-12-13T01:50:45Z</dcterms:modified>
</cp:coreProperties>
</file>