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4" autoAdjust="0"/>
    <p:restoredTop sz="94660"/>
  </p:normalViewPr>
  <p:slideViewPr>
    <p:cSldViewPr>
      <p:cViewPr>
        <p:scale>
          <a:sx n="66" d="100"/>
          <a:sy n="66" d="100"/>
        </p:scale>
        <p:origin x="-3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2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1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3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5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3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04EA-3AD4-4561-887E-130A62A5CD99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542100" y="63786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318822" y="4378126"/>
            <a:ext cx="49403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11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369" y="39422"/>
            <a:ext cx="380167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4369" y="1052735"/>
            <a:ext cx="0" cy="580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6044" y="98072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94606" y="2428241"/>
            <a:ext cx="2748175" cy="2330124"/>
            <a:chOff x="694606" y="2428241"/>
            <a:chExt cx="2748175" cy="2330124"/>
          </a:xfrm>
        </p:grpSpPr>
        <p:sp>
          <p:nvSpPr>
            <p:cNvPr id="6" name="Freeform 5"/>
            <p:cNvSpPr/>
            <p:nvPr/>
          </p:nvSpPr>
          <p:spPr>
            <a:xfrm>
              <a:off x="982638" y="2428241"/>
              <a:ext cx="2460143" cy="2330124"/>
            </a:xfrm>
            <a:custGeom>
              <a:avLst/>
              <a:gdLst>
                <a:gd name="connsiteX0" fmla="*/ 0 w 2162628"/>
                <a:gd name="connsiteY0" fmla="*/ 2003133 h 2003133"/>
                <a:gd name="connsiteX1" fmla="*/ 1161143 w 2162628"/>
                <a:gd name="connsiteY1" fmla="*/ 161 h 2003133"/>
                <a:gd name="connsiteX2" fmla="*/ 2162628 w 2162628"/>
                <a:gd name="connsiteY2" fmla="*/ 1916047 h 200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628" h="2003133">
                  <a:moveTo>
                    <a:pt x="0" y="2003133"/>
                  </a:moveTo>
                  <a:cubicBezTo>
                    <a:pt x="400352" y="1008904"/>
                    <a:pt x="800705" y="14675"/>
                    <a:pt x="1161143" y="161"/>
                  </a:cubicBezTo>
                  <a:cubicBezTo>
                    <a:pt x="1521581" y="-14353"/>
                    <a:pt x="1842104" y="950847"/>
                    <a:pt x="2162628" y="1916047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606" y="39553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5444" y="1412776"/>
            <a:ext cx="1772603" cy="3816424"/>
            <a:chOff x="5065444" y="1412776"/>
            <a:chExt cx="1772603" cy="3816424"/>
          </a:xfrm>
        </p:grpSpPr>
        <p:sp>
          <p:nvSpPr>
            <p:cNvPr id="7" name="Freeform 6"/>
            <p:cNvSpPr/>
            <p:nvPr/>
          </p:nvSpPr>
          <p:spPr>
            <a:xfrm>
              <a:off x="5065444" y="1803829"/>
              <a:ext cx="1772603" cy="3425371"/>
            </a:xfrm>
            <a:custGeom>
              <a:avLst/>
              <a:gdLst>
                <a:gd name="connsiteX0" fmla="*/ 522556 w 1772603"/>
                <a:gd name="connsiteY0" fmla="*/ 0 h 3425371"/>
                <a:gd name="connsiteX1" fmla="*/ 1712727 w 1772603"/>
                <a:gd name="connsiteY1" fmla="*/ 870857 h 3425371"/>
                <a:gd name="connsiteX2" fmla="*/ 42 w 1772603"/>
                <a:gd name="connsiteY2" fmla="*/ 1465943 h 3425371"/>
                <a:gd name="connsiteX3" fmla="*/ 1770785 w 1772603"/>
                <a:gd name="connsiteY3" fmla="*/ 2322286 h 3425371"/>
                <a:gd name="connsiteX4" fmla="*/ 362899 w 1772603"/>
                <a:gd name="connsiteY4" fmla="*/ 3425371 h 3425371"/>
                <a:gd name="connsiteX5" fmla="*/ 362899 w 1772603"/>
                <a:gd name="connsiteY5" fmla="*/ 3425371 h 3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03" h="3425371">
                  <a:moveTo>
                    <a:pt x="522556" y="0"/>
                  </a:moveTo>
                  <a:cubicBezTo>
                    <a:pt x="1161184" y="313266"/>
                    <a:pt x="1799813" y="626533"/>
                    <a:pt x="1712727" y="870857"/>
                  </a:cubicBezTo>
                  <a:cubicBezTo>
                    <a:pt x="1625641" y="1115181"/>
                    <a:pt x="-9634" y="1224038"/>
                    <a:pt x="42" y="1465943"/>
                  </a:cubicBezTo>
                  <a:cubicBezTo>
                    <a:pt x="9718" y="1707848"/>
                    <a:pt x="1710309" y="1995715"/>
                    <a:pt x="1770785" y="2322286"/>
                  </a:cubicBezTo>
                  <a:cubicBezTo>
                    <a:pt x="1831261" y="2648857"/>
                    <a:pt x="362899" y="3425371"/>
                    <a:pt x="362899" y="3425371"/>
                  </a:cubicBezTo>
                  <a:lnTo>
                    <a:pt x="362899" y="3425371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182" y="14127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31510" y="1705163"/>
            <a:ext cx="1945141" cy="3045133"/>
            <a:chOff x="8831510" y="1705163"/>
            <a:chExt cx="1945141" cy="3045133"/>
          </a:xfrm>
        </p:grpSpPr>
        <p:sp>
          <p:nvSpPr>
            <p:cNvPr id="5" name="Freeform 4"/>
            <p:cNvSpPr/>
            <p:nvPr/>
          </p:nvSpPr>
          <p:spPr>
            <a:xfrm>
              <a:off x="8831510" y="2195782"/>
              <a:ext cx="1945141" cy="2554514"/>
            </a:xfrm>
            <a:custGeom>
              <a:avLst/>
              <a:gdLst>
                <a:gd name="connsiteX0" fmla="*/ 1945141 w 1945141"/>
                <a:gd name="connsiteY0" fmla="*/ 0 h 2554514"/>
                <a:gd name="connsiteX1" fmla="*/ 227 w 1945141"/>
                <a:gd name="connsiteY1" fmla="*/ 1016000 h 2554514"/>
                <a:gd name="connsiteX2" fmla="*/ 1843541 w 1945141"/>
                <a:gd name="connsiteY2" fmla="*/ 2554514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141" h="2554514">
                  <a:moveTo>
                    <a:pt x="1945141" y="0"/>
                  </a:moveTo>
                  <a:cubicBezTo>
                    <a:pt x="981150" y="295124"/>
                    <a:pt x="17160" y="590248"/>
                    <a:pt x="227" y="1016000"/>
                  </a:cubicBezTo>
                  <a:cubicBezTo>
                    <a:pt x="-16706" y="1441752"/>
                    <a:pt x="913417" y="1998133"/>
                    <a:pt x="1843541" y="2554514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0114" y="170516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460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038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794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7" y="2188890"/>
            <a:ext cx="5040560" cy="3024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u lịch mùa hè ở Mộc Châu, có gì đáng nhớ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858795"/>
            <a:ext cx="5877694" cy="3684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8635701">
            <a:off x="1316575" y="3698115"/>
            <a:ext cx="3091291" cy="123961"/>
            <a:chOff x="4041848" y="2924944"/>
            <a:chExt cx="4234696" cy="144016"/>
          </a:xfrm>
        </p:grpSpPr>
        <p:sp>
          <p:nvSpPr>
            <p:cNvPr id="9" name="Oval 8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4314853">
            <a:off x="5231300" y="3282209"/>
            <a:ext cx="1727809" cy="1188817"/>
            <a:chOff x="5333776" y="3086440"/>
            <a:chExt cx="901260" cy="630527"/>
          </a:xfrm>
        </p:grpSpPr>
        <p:cxnSp>
          <p:nvCxnSpPr>
            <p:cNvPr id="22" name="Straight Connector 21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8363263" y="2394314"/>
            <a:ext cx="1727809" cy="1188817"/>
            <a:chOff x="5333776" y="3086440"/>
            <a:chExt cx="901260" cy="630527"/>
          </a:xfrm>
        </p:grpSpPr>
        <p:cxnSp>
          <p:nvCxnSpPr>
            <p:cNvPr id="27" name="Straight Connector 26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96868" y="2755737"/>
            <a:ext cx="4311812" cy="3173103"/>
            <a:chOff x="4405386" y="1521484"/>
            <a:chExt cx="4311812" cy="3173103"/>
          </a:xfrm>
        </p:grpSpPr>
        <p:grpSp>
          <p:nvGrpSpPr>
            <p:cNvPr id="30" name="Group 29"/>
            <p:cNvGrpSpPr/>
            <p:nvPr/>
          </p:nvGrpSpPr>
          <p:grpSpPr>
            <a:xfrm rot="18635701">
              <a:off x="2921721" y="3086961"/>
              <a:ext cx="3091291" cy="123961"/>
              <a:chOff x="4041848" y="2924944"/>
              <a:chExt cx="4234696" cy="14401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4314853">
              <a:off x="5395543" y="1790980"/>
              <a:ext cx="1727809" cy="1188817"/>
              <a:chOff x="5333776" y="3086440"/>
              <a:chExt cx="901260" cy="63052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6989389" y="1677447"/>
              <a:ext cx="1727809" cy="1188817"/>
              <a:chOff x="5333776" y="3086440"/>
              <a:chExt cx="901260" cy="63052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41" name="Oval 4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43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2758" y="1583724"/>
            <a:ext cx="3299644" cy="2565548"/>
            <a:chOff x="2062758" y="1786005"/>
            <a:chExt cx="3299644" cy="2565548"/>
          </a:xfrm>
        </p:grpSpPr>
        <p:grpSp>
          <p:nvGrpSpPr>
            <p:cNvPr id="3" name="Group 2"/>
            <p:cNvGrpSpPr/>
            <p:nvPr/>
          </p:nvGrpSpPr>
          <p:grpSpPr>
            <a:xfrm rot="19485565">
              <a:off x="2271111" y="3185836"/>
              <a:ext cx="3091291" cy="123961"/>
              <a:chOff x="4041848" y="2924944"/>
              <a:chExt cx="4234696" cy="14401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062758" y="370522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3238" y="1786005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7919" y="1722260"/>
            <a:ext cx="1927407" cy="1933081"/>
            <a:chOff x="5247919" y="1924541"/>
            <a:chExt cx="1927407" cy="1933081"/>
          </a:xfrm>
        </p:grpSpPr>
        <p:grpSp>
          <p:nvGrpSpPr>
            <p:cNvPr id="4" name="Group 3"/>
            <p:cNvGrpSpPr/>
            <p:nvPr/>
          </p:nvGrpSpPr>
          <p:grpSpPr>
            <a:xfrm rot="14314853">
              <a:off x="4978415" y="2194045"/>
              <a:ext cx="1727809" cy="1188801"/>
              <a:chOff x="5333769" y="3086440"/>
              <a:chExt cx="901259" cy="63051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9549700">
                <a:off x="5333769" y="3397548"/>
                <a:ext cx="901259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9549700">
                <a:off x="5342662" y="363444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455246" y="3211291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72255" y="1556792"/>
            <a:ext cx="2440084" cy="1510250"/>
            <a:chOff x="6572255" y="1759073"/>
            <a:chExt cx="2440084" cy="151025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6572255" y="2080506"/>
              <a:ext cx="1727809" cy="1188817"/>
              <a:chOff x="5333776" y="3086440"/>
              <a:chExt cx="901260" cy="6305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8" name="Oval 7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92259" y="175907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02496" y="4581128"/>
            <a:ext cx="602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2221" y="5590981"/>
            <a:ext cx="66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AB, BC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205129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566" y="1336757"/>
            <a:ext cx="3456384" cy="4896544"/>
            <a:chOff x="334566" y="1336757"/>
            <a:chExt cx="3456384" cy="4896544"/>
          </a:xfrm>
        </p:grpSpPr>
        <p:grpSp>
          <p:nvGrpSpPr>
            <p:cNvPr id="13" name="Group 12"/>
            <p:cNvGrpSpPr/>
            <p:nvPr/>
          </p:nvGrpSpPr>
          <p:grpSpPr>
            <a:xfrm>
              <a:off x="334566" y="1336757"/>
              <a:ext cx="3456384" cy="4896544"/>
              <a:chOff x="334566" y="1336757"/>
              <a:chExt cx="3456384" cy="48965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4566" y="1336757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2598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926767" y="2185683"/>
              <a:ext cx="2472713" cy="2035405"/>
            </a:xfrm>
            <a:custGeom>
              <a:avLst/>
              <a:gdLst>
                <a:gd name="connsiteX0" fmla="*/ 47865 w 2472713"/>
                <a:gd name="connsiteY0" fmla="*/ 249973 h 2035405"/>
                <a:gd name="connsiteX1" fmla="*/ 381694 w 2472713"/>
                <a:gd name="connsiteY1" fmla="*/ 90316 h 2035405"/>
                <a:gd name="connsiteX2" fmla="*/ 831637 w 2472713"/>
                <a:gd name="connsiteY2" fmla="*/ 17744 h 2035405"/>
                <a:gd name="connsiteX3" fmla="*/ 991294 w 2472713"/>
                <a:gd name="connsiteY3" fmla="*/ 424144 h 2035405"/>
                <a:gd name="connsiteX4" fmla="*/ 149465 w 2472713"/>
                <a:gd name="connsiteY4" fmla="*/ 1309516 h 2035405"/>
                <a:gd name="connsiteX5" fmla="*/ 76894 w 2472713"/>
                <a:gd name="connsiteY5" fmla="*/ 1803001 h 2035405"/>
                <a:gd name="connsiteX6" fmla="*/ 962265 w 2472713"/>
                <a:gd name="connsiteY6" fmla="*/ 1744944 h 2035405"/>
                <a:gd name="connsiteX7" fmla="*/ 1571865 w 2472713"/>
                <a:gd name="connsiteY7" fmla="*/ 1773973 h 2035405"/>
                <a:gd name="connsiteX8" fmla="*/ 2297579 w 2472713"/>
                <a:gd name="connsiteY8" fmla="*/ 2035230 h 2035405"/>
                <a:gd name="connsiteX9" fmla="*/ 2471751 w 2472713"/>
                <a:gd name="connsiteY9" fmla="*/ 1730430 h 2035405"/>
                <a:gd name="connsiteX10" fmla="*/ 2254037 w 2472713"/>
                <a:gd name="connsiteY10" fmla="*/ 279001 h 20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713" h="2035405">
                  <a:moveTo>
                    <a:pt x="47865" y="249973"/>
                  </a:moveTo>
                  <a:cubicBezTo>
                    <a:pt x="149465" y="189497"/>
                    <a:pt x="251065" y="129021"/>
                    <a:pt x="381694" y="90316"/>
                  </a:cubicBezTo>
                  <a:cubicBezTo>
                    <a:pt x="512323" y="51611"/>
                    <a:pt x="730037" y="-37894"/>
                    <a:pt x="831637" y="17744"/>
                  </a:cubicBezTo>
                  <a:cubicBezTo>
                    <a:pt x="933237" y="73382"/>
                    <a:pt x="1104989" y="208849"/>
                    <a:pt x="991294" y="424144"/>
                  </a:cubicBezTo>
                  <a:cubicBezTo>
                    <a:pt x="877599" y="639439"/>
                    <a:pt x="301865" y="1079706"/>
                    <a:pt x="149465" y="1309516"/>
                  </a:cubicBezTo>
                  <a:cubicBezTo>
                    <a:pt x="-2935" y="1539326"/>
                    <a:pt x="-58573" y="1730430"/>
                    <a:pt x="76894" y="1803001"/>
                  </a:cubicBezTo>
                  <a:cubicBezTo>
                    <a:pt x="212361" y="1875572"/>
                    <a:pt x="713103" y="1749782"/>
                    <a:pt x="962265" y="1744944"/>
                  </a:cubicBezTo>
                  <a:cubicBezTo>
                    <a:pt x="1211427" y="1740106"/>
                    <a:pt x="1349313" y="1725592"/>
                    <a:pt x="1571865" y="1773973"/>
                  </a:cubicBezTo>
                  <a:cubicBezTo>
                    <a:pt x="1794417" y="1822354"/>
                    <a:pt x="2147598" y="2042487"/>
                    <a:pt x="2297579" y="2035230"/>
                  </a:cubicBezTo>
                  <a:cubicBezTo>
                    <a:pt x="2447560" y="2027973"/>
                    <a:pt x="2479008" y="2023135"/>
                    <a:pt x="2471751" y="1730430"/>
                  </a:cubicBezTo>
                  <a:cubicBezTo>
                    <a:pt x="2464494" y="1437725"/>
                    <a:pt x="2359265" y="858363"/>
                    <a:pt x="2254037" y="279001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92628" y="5157192"/>
              <a:ext cx="232225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67014" y="1316360"/>
            <a:ext cx="3456384" cy="4896544"/>
            <a:chOff x="4367014" y="1316360"/>
            <a:chExt cx="3456384" cy="4896544"/>
          </a:xfrm>
        </p:grpSpPr>
        <p:grpSp>
          <p:nvGrpSpPr>
            <p:cNvPr id="15" name="Group 14"/>
            <p:cNvGrpSpPr/>
            <p:nvPr/>
          </p:nvGrpSpPr>
          <p:grpSpPr>
            <a:xfrm>
              <a:off x="4367014" y="1316360"/>
              <a:ext cx="3456384" cy="4896544"/>
              <a:chOff x="4369069" y="1316360"/>
              <a:chExt cx="3456384" cy="489654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369069" y="1316360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5046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4655046" y="1781199"/>
              <a:ext cx="1422186" cy="142218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435092" y="2325216"/>
              <a:ext cx="1995644" cy="3048000"/>
            </a:xfrm>
            <a:custGeom>
              <a:avLst/>
              <a:gdLst>
                <a:gd name="connsiteX0" fmla="*/ 1009251 w 1995644"/>
                <a:gd name="connsiteY0" fmla="*/ 0 h 3048000"/>
                <a:gd name="connsiteX1" fmla="*/ 1531765 w 1995644"/>
                <a:gd name="connsiteY1" fmla="*/ 986972 h 3048000"/>
                <a:gd name="connsiteX2" fmla="*/ 7765 w 1995644"/>
                <a:gd name="connsiteY2" fmla="*/ 1407886 h 3048000"/>
                <a:gd name="connsiteX3" fmla="*/ 907651 w 1995644"/>
                <a:gd name="connsiteY3" fmla="*/ 2133600 h 3048000"/>
                <a:gd name="connsiteX4" fmla="*/ 181937 w 1995644"/>
                <a:gd name="connsiteY4" fmla="*/ 2046515 h 3048000"/>
                <a:gd name="connsiteX5" fmla="*/ 457708 w 1995644"/>
                <a:gd name="connsiteY5" fmla="*/ 2554515 h 3048000"/>
                <a:gd name="connsiteX6" fmla="*/ 1038279 w 1995644"/>
                <a:gd name="connsiteY6" fmla="*/ 2685143 h 3048000"/>
                <a:gd name="connsiteX7" fmla="*/ 1938165 w 1995644"/>
                <a:gd name="connsiteY7" fmla="*/ 2235200 h 3048000"/>
                <a:gd name="connsiteX8" fmla="*/ 1865594 w 1995644"/>
                <a:gd name="connsiteY8" fmla="*/ 2757715 h 3048000"/>
                <a:gd name="connsiteX9" fmla="*/ 1546279 w 1995644"/>
                <a:gd name="connsiteY9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644" h="3048000">
                  <a:moveTo>
                    <a:pt x="1009251" y="0"/>
                  </a:moveTo>
                  <a:cubicBezTo>
                    <a:pt x="1353965" y="376162"/>
                    <a:pt x="1698679" y="752324"/>
                    <a:pt x="1531765" y="986972"/>
                  </a:cubicBezTo>
                  <a:cubicBezTo>
                    <a:pt x="1364851" y="1221620"/>
                    <a:pt x="111784" y="1216781"/>
                    <a:pt x="7765" y="1407886"/>
                  </a:cubicBezTo>
                  <a:cubicBezTo>
                    <a:pt x="-96254" y="1598991"/>
                    <a:pt x="878622" y="2027162"/>
                    <a:pt x="907651" y="2133600"/>
                  </a:cubicBezTo>
                  <a:cubicBezTo>
                    <a:pt x="936680" y="2240038"/>
                    <a:pt x="256928" y="1976362"/>
                    <a:pt x="181937" y="2046515"/>
                  </a:cubicBezTo>
                  <a:cubicBezTo>
                    <a:pt x="106946" y="2116668"/>
                    <a:pt x="314984" y="2448077"/>
                    <a:pt x="457708" y="2554515"/>
                  </a:cubicBezTo>
                  <a:cubicBezTo>
                    <a:pt x="600432" y="2660953"/>
                    <a:pt x="791536" y="2738362"/>
                    <a:pt x="1038279" y="2685143"/>
                  </a:cubicBezTo>
                  <a:cubicBezTo>
                    <a:pt x="1285022" y="2631924"/>
                    <a:pt x="1800279" y="2223105"/>
                    <a:pt x="1938165" y="2235200"/>
                  </a:cubicBezTo>
                  <a:cubicBezTo>
                    <a:pt x="2076051" y="2247295"/>
                    <a:pt x="1930908" y="2622248"/>
                    <a:pt x="1865594" y="2757715"/>
                  </a:cubicBezTo>
                  <a:cubicBezTo>
                    <a:pt x="1800280" y="2893182"/>
                    <a:pt x="1546279" y="3048000"/>
                    <a:pt x="1546279" y="304800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03572" y="1203761"/>
            <a:ext cx="3456384" cy="4896544"/>
            <a:chOff x="8403572" y="1203761"/>
            <a:chExt cx="3456384" cy="4896544"/>
          </a:xfrm>
        </p:grpSpPr>
        <p:grpSp>
          <p:nvGrpSpPr>
            <p:cNvPr id="17" name="Group 16"/>
            <p:cNvGrpSpPr/>
            <p:nvPr/>
          </p:nvGrpSpPr>
          <p:grpSpPr>
            <a:xfrm>
              <a:off x="8403572" y="1203761"/>
              <a:ext cx="3456384" cy="4896544"/>
              <a:chOff x="8403572" y="1203761"/>
              <a:chExt cx="3456384" cy="48965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403572" y="1203761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87494" y="1488812"/>
                <a:ext cx="540060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9119542" y="2427595"/>
              <a:ext cx="0" cy="244887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9854634" y="2373307"/>
              <a:ext cx="1851830" cy="2496457"/>
            </a:xfrm>
            <a:custGeom>
              <a:avLst/>
              <a:gdLst>
                <a:gd name="connsiteX0" fmla="*/ 15080 w 1851830"/>
                <a:gd name="connsiteY0" fmla="*/ 0 h 2496457"/>
                <a:gd name="connsiteX1" fmla="*/ 1524566 w 1851830"/>
                <a:gd name="connsiteY1" fmla="*/ 203200 h 2496457"/>
                <a:gd name="connsiteX2" fmla="*/ 566 w 1851830"/>
                <a:gd name="connsiteY2" fmla="*/ 449943 h 2496457"/>
                <a:gd name="connsiteX3" fmla="*/ 1335880 w 1851830"/>
                <a:gd name="connsiteY3" fmla="*/ 1059543 h 2496457"/>
                <a:gd name="connsiteX4" fmla="*/ 479537 w 1851830"/>
                <a:gd name="connsiteY4" fmla="*/ 1161143 h 2496457"/>
                <a:gd name="connsiteX5" fmla="*/ 1655195 w 1851830"/>
                <a:gd name="connsiteY5" fmla="*/ 1872343 h 2496457"/>
                <a:gd name="connsiteX6" fmla="*/ 1800337 w 1851830"/>
                <a:gd name="connsiteY6" fmla="*/ 2264228 h 2496457"/>
                <a:gd name="connsiteX7" fmla="*/ 1118166 w 1851830"/>
                <a:gd name="connsiteY7" fmla="*/ 2496457 h 24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1830" h="2496457">
                  <a:moveTo>
                    <a:pt x="15080" y="0"/>
                  </a:moveTo>
                  <a:cubicBezTo>
                    <a:pt x="771032" y="64105"/>
                    <a:pt x="1526985" y="128210"/>
                    <a:pt x="1524566" y="203200"/>
                  </a:cubicBezTo>
                  <a:cubicBezTo>
                    <a:pt x="1522147" y="278190"/>
                    <a:pt x="32014" y="307219"/>
                    <a:pt x="566" y="449943"/>
                  </a:cubicBezTo>
                  <a:cubicBezTo>
                    <a:pt x="-30882" y="592667"/>
                    <a:pt x="1256052" y="941010"/>
                    <a:pt x="1335880" y="1059543"/>
                  </a:cubicBezTo>
                  <a:cubicBezTo>
                    <a:pt x="1415708" y="1178076"/>
                    <a:pt x="426318" y="1025676"/>
                    <a:pt x="479537" y="1161143"/>
                  </a:cubicBezTo>
                  <a:cubicBezTo>
                    <a:pt x="532756" y="1296610"/>
                    <a:pt x="1435062" y="1688495"/>
                    <a:pt x="1655195" y="1872343"/>
                  </a:cubicBezTo>
                  <a:cubicBezTo>
                    <a:pt x="1875328" y="2056191"/>
                    <a:pt x="1889842" y="2160209"/>
                    <a:pt x="1800337" y="2264228"/>
                  </a:cubicBezTo>
                  <a:cubicBezTo>
                    <a:pt x="1710832" y="2368247"/>
                    <a:pt x="1414499" y="2432352"/>
                    <a:pt x="1118166" y="2496457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13424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188640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1686" y="1258712"/>
            <a:ext cx="2585467" cy="4404101"/>
            <a:chOff x="766614" y="1409874"/>
            <a:chExt cx="2585467" cy="4404101"/>
          </a:xfrm>
        </p:grpSpPr>
        <p:pic>
          <p:nvPicPr>
            <p:cNvPr id="8198" name="Picture 6" descr="Gợi ý các mẫu trang trí cột nhà vuông hiện đại cho mọi không gian » Thông  tin Dự án - Cập nhật tin tức Bất Động Sản mới nhấ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1" t="2968" b="16180"/>
            <a:stretch/>
          </p:blipFill>
          <p:spPr bwMode="auto">
            <a:xfrm>
              <a:off x="845443" y="1409874"/>
              <a:ext cx="2347714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6614" y="5229200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3078" y="2425473"/>
            <a:ext cx="2818350" cy="3138502"/>
            <a:chOff x="4557142" y="2602135"/>
            <a:chExt cx="2818350" cy="3138502"/>
          </a:xfrm>
        </p:grpSpPr>
        <p:pic>
          <p:nvPicPr>
            <p:cNvPr id="9" name="Picture 8" descr="Mã SMA071008 hoàn 10K xu đơn 0Đ] Bàn gỗ ngồi bệt [100% GỖ CAO SU] bàn  xếp/gấp kháng nước | Shopee Việt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038" y="2602135"/>
              <a:ext cx="2792454" cy="279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57142" y="515586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71470" y="1569734"/>
            <a:ext cx="3456384" cy="4087215"/>
            <a:chOff x="6827477" y="1542672"/>
            <a:chExt cx="3456384" cy="4087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477" y="1542672"/>
              <a:ext cx="3456384" cy="3456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62936" y="504511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6059">
            <a:off x="4255890" y="501033"/>
            <a:ext cx="5203393" cy="1426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9490" y="3861976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22" y="1991122"/>
            <a:ext cx="5672491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82" y="2636912"/>
            <a:ext cx="4887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1715138"/>
            <a:ext cx="5429828" cy="30569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688190"/>
            <a:ext cx="5116020" cy="30696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622" y="48691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988" y="489101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1268760"/>
            <a:ext cx="825899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THẲNG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CONG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GẤP KHÚC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81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9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890" y="995244"/>
            <a:ext cx="3320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9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-601538" y="158976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84056" y="1844824"/>
            <a:ext cx="4810760" cy="726033"/>
            <a:chOff x="3884056" y="2924944"/>
            <a:chExt cx="4810760" cy="726033"/>
          </a:xfrm>
        </p:grpSpPr>
        <p:sp>
          <p:nvSpPr>
            <p:cNvPr id="8" name="Oval 7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056" y="300464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4736" y="296007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1916832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76544" y="1911504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4058195" y="1124744"/>
            <a:ext cx="2109019" cy="2027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0764" y="259537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836" y="2620605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21088"/>
            <a:ext cx="121904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6398" y="4256152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574" y="35730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3281 -2.96296E-6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81 -2.96296E-6 L 0.3405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5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52239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5 -0.00069 L 0.68906 -0.00069 " pathEditMode="relative" rAng="0" ptsTypes="AA">
                                      <p:cBhvr>
                                        <p:cTn id="4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8" grpId="1"/>
      <p:bldP spid="19" grpId="0"/>
      <p:bldP spid="2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6" y="1712984"/>
            <a:ext cx="8280920" cy="4662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486943"/>
            <a:ext cx="12334739" cy="726033"/>
            <a:chOff x="0" y="1844824"/>
            <a:chExt cx="12334739" cy="726033"/>
          </a:xfrm>
        </p:grpSpPr>
        <p:grpSp>
          <p:nvGrpSpPr>
            <p:cNvPr id="3" name="Group 2"/>
            <p:cNvGrpSpPr/>
            <p:nvPr/>
          </p:nvGrpSpPr>
          <p:grpSpPr>
            <a:xfrm>
              <a:off x="3884056" y="1844824"/>
              <a:ext cx="4810760" cy="726033"/>
              <a:chOff x="3884056" y="2924944"/>
              <a:chExt cx="4810760" cy="7260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84056" y="300464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74736" y="2960077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0" y="1916832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76544" y="1911504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945601" y="2473921"/>
            <a:ext cx="720080" cy="726033"/>
            <a:chOff x="9945601" y="2473921"/>
            <a:chExt cx="720080" cy="726033"/>
          </a:xfrm>
        </p:grpSpPr>
        <p:sp>
          <p:nvSpPr>
            <p:cNvPr id="12" name="Oval 11"/>
            <p:cNvSpPr/>
            <p:nvPr/>
          </p:nvSpPr>
          <p:spPr>
            <a:xfrm>
              <a:off x="10103393" y="247392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5601" y="255362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6614" y="3789040"/>
            <a:ext cx="1077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095206" y="1052735"/>
            <a:ext cx="1" cy="5805265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78045" y="1716483"/>
            <a:ext cx="3168352" cy="3168352"/>
            <a:chOff x="1278045" y="1716483"/>
            <a:chExt cx="3168352" cy="3168352"/>
          </a:xfrm>
        </p:grpSpPr>
        <p:grpSp>
          <p:nvGrpSpPr>
            <p:cNvPr id="16" name="Group 15"/>
            <p:cNvGrpSpPr/>
            <p:nvPr/>
          </p:nvGrpSpPr>
          <p:grpSpPr>
            <a:xfrm>
              <a:off x="1278045" y="1716483"/>
              <a:ext cx="3168352" cy="3168352"/>
              <a:chOff x="694606" y="2060848"/>
              <a:chExt cx="3168352" cy="31683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4606" y="4509120"/>
                <a:ext cx="720080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414686" y="3284984"/>
                <a:ext cx="1224136" cy="122413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638822" y="2816932"/>
                <a:ext cx="468052" cy="46805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106874" y="2060848"/>
                <a:ext cx="756084" cy="7560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638822" y="242088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4686" y="357301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22261" y="178625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6763" y="5445224"/>
            <a:ext cx="5300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M, N, 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43478" y="1412776"/>
            <a:ext cx="792088" cy="3681447"/>
            <a:chOff x="8543478" y="1412776"/>
            <a:chExt cx="792088" cy="3681447"/>
          </a:xfrm>
        </p:grpSpPr>
        <p:grpSp>
          <p:nvGrpSpPr>
            <p:cNvPr id="31" name="Group 30"/>
            <p:cNvGrpSpPr/>
            <p:nvPr/>
          </p:nvGrpSpPr>
          <p:grpSpPr>
            <a:xfrm>
              <a:off x="9191550" y="1412776"/>
              <a:ext cx="0" cy="3681447"/>
              <a:chOff x="9191550" y="1412776"/>
              <a:chExt cx="0" cy="368144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9191550" y="4164755"/>
                <a:ext cx="0" cy="9294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9191550" y="3552687"/>
                <a:ext cx="0" cy="666660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191550" y="2109424"/>
                <a:ext cx="0" cy="1443263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9191550" y="1412776"/>
                <a:ext cx="0" cy="69664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543478" y="386278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3478" y="321297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15486" y="182623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483220" y="5301208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G, H, 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201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21</cp:revision>
  <dcterms:created xsi:type="dcterms:W3CDTF">2021-08-11T13:30:00Z</dcterms:created>
  <dcterms:modified xsi:type="dcterms:W3CDTF">2021-08-11T14:53:17Z</dcterms:modified>
</cp:coreProperties>
</file>