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6" r:id="rId18"/>
    <p:sldId id="277" r:id="rId19"/>
    <p:sldId id="278" r:id="rId20"/>
    <p:sldId id="279" r:id="rId21"/>
    <p:sldId id="280" r:id="rId22"/>
    <p:sldId id="281" r:id="rId23"/>
    <p:sldId id="272" r:id="rId24"/>
    <p:sldId id="273" r:id="rId2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28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83B14-81F9-4BEA-A0ED-A4748B1D18D2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33F67-DFEE-4399-A7A7-A036A2FE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33F67-DFEE-4399-A7A7-A036A2FE77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58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65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9338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681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03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891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154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92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32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304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37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72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EF24B-5B4D-4042-B276-A31DD57EAA60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731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slide" Target="slide1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5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slide" Target="slide19.xml"/><Relationship Id="rId20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slide" Target="slide18.xml"/><Relationship Id="rId24" Type="http://schemas.openxmlformats.org/officeDocument/2006/relationships/image" Target="../media/image31.gif"/><Relationship Id="rId5" Type="http://schemas.openxmlformats.org/officeDocument/2006/relationships/slide" Target="slide22.xml"/><Relationship Id="rId15" Type="http://schemas.openxmlformats.org/officeDocument/2006/relationships/image" Target="../media/image24.png"/><Relationship Id="rId23" Type="http://schemas.openxmlformats.org/officeDocument/2006/relationships/image" Target="../media/image30.gif"/><Relationship Id="rId10" Type="http://schemas.microsoft.com/office/2007/relationships/hdphoto" Target="../media/hdphoto4.wdp"/><Relationship Id="rId19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20.xml"/><Relationship Id="rId22" Type="http://schemas.microsoft.com/office/2007/relationships/hdphoto" Target="../media/hdphoto6.wdp"/><Relationship Id="rId27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17.xml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8.wdp"/><Relationship Id="rId5" Type="http://schemas.openxmlformats.org/officeDocument/2006/relationships/image" Target="../media/image34.jp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17.xml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8.wdp"/><Relationship Id="rId5" Type="http://schemas.openxmlformats.org/officeDocument/2006/relationships/image" Target="../media/image34.jp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17.xml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8.wdp"/><Relationship Id="rId5" Type="http://schemas.openxmlformats.org/officeDocument/2006/relationships/image" Target="../media/image34.jp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17.xml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8.wdp"/><Relationship Id="rId5" Type="http://schemas.openxmlformats.org/officeDocument/2006/relationships/image" Target="../media/image34.jp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17.xml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8.wdp"/><Relationship Id="rId5" Type="http://schemas.openxmlformats.org/officeDocument/2006/relationships/image" Target="../media/image34.jp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06774" y="788280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5231110" y="4365104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26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970846-1643-4297-99E4-BAC280708E64}"/>
              </a:ext>
            </a:extLst>
          </p:cNvPr>
          <p:cNvSpPr/>
          <p:nvPr/>
        </p:nvSpPr>
        <p:spPr>
          <a:xfrm>
            <a:off x="802618" y="1412776"/>
            <a:ext cx="10585176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 TẬP VỀ SỐ VÀ PHÉP TÍNH TRONG PHẠM VI 1000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1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2704" y="1982450"/>
            <a:ext cx="28463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060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E86BE55-0282-4D8D-A4AC-28FDD7CB8D22}"/>
              </a:ext>
            </a:extLst>
          </p:cNvPr>
          <p:cNvGrpSpPr/>
          <p:nvPr/>
        </p:nvGrpSpPr>
        <p:grpSpPr>
          <a:xfrm>
            <a:off x="328773" y="329531"/>
            <a:ext cx="2958487" cy="660229"/>
            <a:chOff x="308345" y="176397"/>
            <a:chExt cx="2958872" cy="66031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EFCE878-B0B0-4F2F-BED1-F25D21450C22}"/>
                </a:ext>
              </a:extLst>
            </p:cNvPr>
            <p:cNvGrpSpPr/>
            <p:nvPr/>
          </p:nvGrpSpPr>
          <p:grpSpPr>
            <a:xfrm>
              <a:off x="308345" y="201712"/>
              <a:ext cx="2958872" cy="635000"/>
              <a:chOff x="1253941" y="554838"/>
              <a:chExt cx="2958872" cy="6350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FC87E7F-339E-4C16-8C86-5EDA0DB07BE9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23342B4-11A5-48E3-A1D1-8AF67C957310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3AC7A5BA-C2AD-43E4-8D32-485D6484153B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E579D3-1021-4F85-9A4D-1AA41980E22B}"/>
                  </a:ext>
                </a:extLst>
              </p:cNvPr>
              <p:cNvSpPr txBox="1"/>
              <p:nvPr/>
            </p:nvSpPr>
            <p:spPr>
              <a:xfrm>
                <a:off x="1908557" y="605061"/>
                <a:ext cx="23042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vi-VN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D116FD-E09C-418D-8A38-BC1C1938F728}"/>
                </a:ext>
              </a:extLst>
            </p:cNvPr>
            <p:cNvSpPr/>
            <p:nvPr/>
          </p:nvSpPr>
          <p:spPr>
            <a:xfrm>
              <a:off x="1248397" y="176397"/>
              <a:ext cx="804866" cy="66031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B64515-CB30-4A3F-BEEA-634DCFBAA60A}"/>
              </a:ext>
            </a:extLst>
          </p:cNvPr>
          <p:cNvCxnSpPr>
            <a:cxnSpLocks/>
          </p:cNvCxnSpPr>
          <p:nvPr/>
        </p:nvCxnSpPr>
        <p:spPr>
          <a:xfrm>
            <a:off x="916071" y="1040558"/>
            <a:ext cx="1872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974D54D2-0276-4A16-9916-FD7ADD7B9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75" b="50387" l="25625" r="86134">
                        <a14:foregroundMark x1="40456" y1="39562" x2="42650" y2="42784"/>
                        <a14:foregroundMark x1="59193" y1="37564" x2="59763" y2="37564"/>
                        <a14:foregroundMark x1="65380" y1="41559" x2="66301" y2="42977"/>
                        <a14:foregroundMark x1="74243" y1="40206" x2="75647" y2="42075"/>
                        <a14:foregroundMark x1="76130" y1="17268" x2="78280" y2="17526"/>
                        <a14:foregroundMark x1="82054" y1="34343" x2="83677" y2="34536"/>
                        <a14:foregroundMark x1="82185" y1="17848" x2="84160" y2="17397"/>
                        <a14:foregroundMark x1="27600" y1="32732" x2="28741" y2="33505"/>
                        <a14:foregroundMark x1="27380" y1="46585" x2="25713" y2="40271"/>
                        <a14:foregroundMark x1="31373" y1="42784" x2="29706" y2="43943"/>
                        <a14:foregroundMark x1="36990" y1="46972" x2="37867" y2="49098"/>
                        <a14:foregroundMark x1="82448" y1="17075" x2="82580" y2="18299"/>
                        <a14:foregroundMark x1="86090" y1="34601" x2="86134" y2="39433"/>
                        <a14:foregroundMark x1="81703" y1="35825" x2="83502" y2="37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11" t="13469" r="9572" b="45432"/>
          <a:stretch/>
        </p:blipFill>
        <p:spPr>
          <a:xfrm>
            <a:off x="2638822" y="434152"/>
            <a:ext cx="7128792" cy="291632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82E24CF-54F2-43AB-B509-19F9B03FA35B}"/>
              </a:ext>
            </a:extLst>
          </p:cNvPr>
          <p:cNvSpPr txBox="1"/>
          <p:nvPr/>
        </p:nvSpPr>
        <p:spPr>
          <a:xfrm>
            <a:off x="418502" y="3429000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bánh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48ADBC-5786-44ED-9F5C-479FF81B8015}"/>
              </a:ext>
            </a:extLst>
          </p:cNvPr>
          <p:cNvSpPr txBox="1"/>
          <p:nvPr/>
        </p:nvSpPr>
        <p:spPr>
          <a:xfrm>
            <a:off x="3502918" y="3879882"/>
            <a:ext cx="5030544" cy="2543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200000"/>
              </a:lnSpc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200000"/>
              </a:lnSpc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Rounded Rectangle 10">
            <a:extLst>
              <a:ext uri="{FF2B5EF4-FFF2-40B4-BE49-F238E27FC236}">
                <a16:creationId xmlns:a16="http://schemas.microsoft.com/office/drawing/2014/main" id="{201777FF-BA00-4094-AB30-48803C1EEEB1}"/>
              </a:ext>
            </a:extLst>
          </p:cNvPr>
          <p:cNvSpPr/>
          <p:nvPr/>
        </p:nvSpPr>
        <p:spPr>
          <a:xfrm>
            <a:off x="6095206" y="4149080"/>
            <a:ext cx="779614" cy="6024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10">
            <a:extLst>
              <a:ext uri="{FF2B5EF4-FFF2-40B4-BE49-F238E27FC236}">
                <a16:creationId xmlns:a16="http://schemas.microsoft.com/office/drawing/2014/main" id="{DCCEEACE-0612-43BF-BDC8-BD7B7E65C72A}"/>
              </a:ext>
            </a:extLst>
          </p:cNvPr>
          <p:cNvSpPr/>
          <p:nvPr/>
        </p:nvSpPr>
        <p:spPr>
          <a:xfrm>
            <a:off x="6095206" y="5035749"/>
            <a:ext cx="779614" cy="6024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10">
            <a:extLst>
              <a:ext uri="{FF2B5EF4-FFF2-40B4-BE49-F238E27FC236}">
                <a16:creationId xmlns:a16="http://schemas.microsoft.com/office/drawing/2014/main" id="{A63CEA90-D599-4C6F-AACF-BA85E80D757A}"/>
              </a:ext>
            </a:extLst>
          </p:cNvPr>
          <p:cNvSpPr/>
          <p:nvPr/>
        </p:nvSpPr>
        <p:spPr>
          <a:xfrm>
            <a:off x="6095206" y="5894126"/>
            <a:ext cx="779614" cy="6024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13">
            <a:extLst>
              <a:ext uri="{FF2B5EF4-FFF2-40B4-BE49-F238E27FC236}">
                <a16:creationId xmlns:a16="http://schemas.microsoft.com/office/drawing/2014/main" id="{0F14FE91-5FFD-4777-A0E8-E13F67268BA0}"/>
              </a:ext>
            </a:extLst>
          </p:cNvPr>
          <p:cNvSpPr/>
          <p:nvPr/>
        </p:nvSpPr>
        <p:spPr>
          <a:xfrm>
            <a:off x="6148058" y="4204756"/>
            <a:ext cx="673910" cy="49110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Rounded Rectangle 13">
            <a:extLst>
              <a:ext uri="{FF2B5EF4-FFF2-40B4-BE49-F238E27FC236}">
                <a16:creationId xmlns:a16="http://schemas.microsoft.com/office/drawing/2014/main" id="{2DF00188-3327-4F9B-9776-CC7D8745A828}"/>
              </a:ext>
            </a:extLst>
          </p:cNvPr>
          <p:cNvSpPr/>
          <p:nvPr/>
        </p:nvSpPr>
        <p:spPr>
          <a:xfrm>
            <a:off x="6166580" y="5091425"/>
            <a:ext cx="673910" cy="49110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Rounded Rectangle 13">
            <a:extLst>
              <a:ext uri="{FF2B5EF4-FFF2-40B4-BE49-F238E27FC236}">
                <a16:creationId xmlns:a16="http://schemas.microsoft.com/office/drawing/2014/main" id="{1DB1C4FC-2D33-4BAA-8FBE-D062A4CB7B22}"/>
              </a:ext>
            </a:extLst>
          </p:cNvPr>
          <p:cNvSpPr/>
          <p:nvPr/>
        </p:nvSpPr>
        <p:spPr>
          <a:xfrm>
            <a:off x="6148058" y="5949802"/>
            <a:ext cx="673910" cy="49110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9944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9D8CE52-98CE-48D7-AE81-6FE713A22F5D}"/>
              </a:ext>
            </a:extLst>
          </p:cNvPr>
          <p:cNvGrpSpPr/>
          <p:nvPr/>
        </p:nvGrpSpPr>
        <p:grpSpPr>
          <a:xfrm>
            <a:off x="622598" y="201228"/>
            <a:ext cx="8512195" cy="855026"/>
            <a:chOff x="910630" y="557947"/>
            <a:chExt cx="8512195" cy="85482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E772-55B7-4A8A-A6B9-58F92007BE90}"/>
                </a:ext>
              </a:extLst>
            </p:cNvPr>
            <p:cNvSpPr txBox="1"/>
            <p:nvPr/>
          </p:nvSpPr>
          <p:spPr>
            <a:xfrm>
              <a:off x="1821426" y="693760"/>
              <a:ext cx="7601399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28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2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2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28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6746B4-0284-4C1F-A670-E7A2F3487E40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9E9815C-AF50-4A80-B07D-FA0023A156CA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2FE700A-DBDF-4BCC-8A75-7DACD8632192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836175-E27C-4651-AED3-5612BEE7781D}"/>
              </a:ext>
            </a:extLst>
          </p:cNvPr>
          <p:cNvCxnSpPr>
            <a:cxnSpLocks/>
          </p:cNvCxnSpPr>
          <p:nvPr/>
        </p:nvCxnSpPr>
        <p:spPr>
          <a:xfrm>
            <a:off x="1609462" y="889558"/>
            <a:ext cx="731336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228750E-3606-44FC-8536-60A9F0CFC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4760" r="10608" b="32380"/>
          <a:stretch/>
        </p:blipFill>
        <p:spPr>
          <a:xfrm>
            <a:off x="2350790" y="1056254"/>
            <a:ext cx="7488832" cy="368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FA7A9B-7F2C-4073-B20E-502F12367283}"/>
              </a:ext>
            </a:extLst>
          </p:cNvPr>
          <p:cNvSpPr txBox="1"/>
          <p:nvPr/>
        </p:nvSpPr>
        <p:spPr>
          <a:xfrm>
            <a:off x="1502377" y="4825998"/>
            <a:ext cx="8842485" cy="1951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B040B32-D04F-4692-AC8F-FAC93D9C5BBE}"/>
              </a:ext>
            </a:extLst>
          </p:cNvPr>
          <p:cNvSpPr/>
          <p:nvPr/>
        </p:nvSpPr>
        <p:spPr>
          <a:xfrm>
            <a:off x="-1609650" y="7677472"/>
            <a:ext cx="648072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E6DBD4F-9CAC-4CEB-B9DE-4FFE9C6D9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4760" r="10608" b="32380"/>
          <a:stretch/>
        </p:blipFill>
        <p:spPr>
          <a:xfrm>
            <a:off x="2674825" y="97255"/>
            <a:ext cx="6840760" cy="336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8FD37D0-DE74-4130-8025-59267A7A0B4C}"/>
              </a:ext>
            </a:extLst>
          </p:cNvPr>
          <p:cNvSpPr txBox="1"/>
          <p:nvPr/>
        </p:nvSpPr>
        <p:spPr>
          <a:xfrm>
            <a:off x="1633086" y="3487631"/>
            <a:ext cx="943078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6BFAE4-F79B-4269-8B3D-33EFD7CC0F9D}"/>
              </a:ext>
            </a:extLst>
          </p:cNvPr>
          <p:cNvSpPr/>
          <p:nvPr/>
        </p:nvSpPr>
        <p:spPr>
          <a:xfrm>
            <a:off x="406574" y="1171220"/>
            <a:ext cx="2011059" cy="1077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5FCDE-6FDF-4F6A-81BB-A2628DF63940}"/>
              </a:ext>
            </a:extLst>
          </p:cNvPr>
          <p:cNvSpPr txBox="1"/>
          <p:nvPr/>
        </p:nvSpPr>
        <p:spPr>
          <a:xfrm>
            <a:off x="4596527" y="5013176"/>
            <a:ext cx="2997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: 5 =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32999C-C2FC-440F-B660-52E1901766B7}"/>
              </a:ext>
            </a:extLst>
          </p:cNvPr>
          <p:cNvSpPr txBox="1"/>
          <p:nvPr/>
        </p:nvSpPr>
        <p:spPr>
          <a:xfrm>
            <a:off x="165078" y="5877272"/>
            <a:ext cx="12025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933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36319C6-00BA-43DF-8D1F-EB30E5862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4760" r="10608" b="32380"/>
          <a:stretch/>
        </p:blipFill>
        <p:spPr>
          <a:xfrm>
            <a:off x="2674825" y="97255"/>
            <a:ext cx="6840760" cy="336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FDCD02-72F7-4F0B-A3EC-7960E21A4A10}"/>
              </a:ext>
            </a:extLst>
          </p:cNvPr>
          <p:cNvSpPr txBox="1"/>
          <p:nvPr/>
        </p:nvSpPr>
        <p:spPr>
          <a:xfrm>
            <a:off x="1633086" y="3487631"/>
            <a:ext cx="9331401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 startAt="2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1B42C37-BE76-4E45-AFC4-6C38EAC0F82A}"/>
              </a:ext>
            </a:extLst>
          </p:cNvPr>
          <p:cNvSpPr/>
          <p:nvPr/>
        </p:nvSpPr>
        <p:spPr>
          <a:xfrm>
            <a:off x="406574" y="1171220"/>
            <a:ext cx="2011059" cy="1077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FAA475-C994-44D6-ACE9-5269D443A5E5}"/>
              </a:ext>
            </a:extLst>
          </p:cNvPr>
          <p:cNvSpPr txBox="1"/>
          <p:nvPr/>
        </p:nvSpPr>
        <p:spPr>
          <a:xfrm>
            <a:off x="4596527" y="5013176"/>
            <a:ext cx="2997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: 5 =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A98033-6036-48BC-9B38-D2D5DA202AB2}"/>
              </a:ext>
            </a:extLst>
          </p:cNvPr>
          <p:cNvSpPr txBox="1"/>
          <p:nvPr/>
        </p:nvSpPr>
        <p:spPr>
          <a:xfrm>
            <a:off x="165078" y="5877272"/>
            <a:ext cx="12025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6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20219" y="457888"/>
            <a:ext cx="3250025" cy="452326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199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7199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Đua</a:t>
            </a:r>
            <a:endParaRPr lang="en-US" sz="7199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199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7199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8798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32" y="5538526"/>
            <a:ext cx="2685078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20219" y="-746238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DMIN\Desktop\Baby Panda\zuize_post_61b57e73ce10529cb023fc5bcfca651a (3)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649" y1="31466" x2="35545" y2="40086"/>
                        <a14:foregroundMark x1="63033" y1="26293" x2="70142" y2="3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286" y="482602"/>
            <a:ext cx="899256" cy="9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by Panda\0d25afb0d2617e2_w1000_h1000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66" y="685801"/>
            <a:ext cx="715293" cy="8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by Panda\0d25afb0d2617e2_w1000_h1000 (3)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51" y="533525"/>
            <a:ext cx="881027" cy="10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2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30" y="196127"/>
            <a:ext cx="1038909" cy="13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03" y="543985"/>
            <a:ext cx="1104500" cy="105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5" y="2371795"/>
            <a:ext cx="1943312" cy="1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5132" y="5308122"/>
            <a:ext cx="1706383" cy="12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219" y="6738408"/>
            <a:ext cx="2419484" cy="1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Picture7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" y="4257651"/>
            <a:ext cx="2202298" cy="13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2928747" y="400573"/>
            <a:ext cx="6027820" cy="1200051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199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365" y="1360906"/>
            <a:ext cx="3917667" cy="38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06" y="829095"/>
            <a:ext cx="6347704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928747" y="400573"/>
            <a:ext cx="6027820" cy="1200051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199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365" y="1360906"/>
            <a:ext cx="3917667" cy="38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66" y="866392"/>
            <a:ext cx="6347704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948959" y="400573"/>
            <a:ext cx="6027820" cy="1200051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199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76" y="1360906"/>
            <a:ext cx="3917667" cy="38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07" y="723899"/>
            <a:ext cx="6347704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928747" y="400573"/>
            <a:ext cx="6027820" cy="1200051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199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365" y="1360906"/>
            <a:ext cx="3917667" cy="38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24" y="723899"/>
            <a:ext cx="6347704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105394" y="990741"/>
            <a:ext cx="609459" cy="609459"/>
          </a:xfrm>
          <a:prstGeom prst="rect">
            <a:avLst/>
          </a:prstGeom>
        </p:spPr>
      </p:pic>
      <p:pic>
        <p:nvPicPr>
          <p:cNvPr id="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105394" y="2652204"/>
            <a:ext cx="609459" cy="609459"/>
          </a:xfrm>
          <a:prstGeom prst="rect">
            <a:avLst/>
          </a:prstGeom>
        </p:spPr>
      </p:pic>
      <p:sp>
        <p:nvSpPr>
          <p:cNvPr id="4" name="Right Arrow 3">
            <a:hlinkClick r:id="rId27" action="ppaction://hlinksldjump"/>
          </p:cNvPr>
          <p:cNvSpPr/>
          <p:nvPr/>
        </p:nvSpPr>
        <p:spPr>
          <a:xfrm>
            <a:off x="10513783" y="6171566"/>
            <a:ext cx="838006" cy="566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41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14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" y="3935871"/>
            <a:ext cx="6470714" cy="36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758" y="15836"/>
            <a:ext cx="223968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7"/>
          <p:cNvSpPr/>
          <p:nvPr/>
        </p:nvSpPr>
        <p:spPr>
          <a:xfrm>
            <a:off x="2857852" y="457888"/>
            <a:ext cx="6476295" cy="206021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</a:t>
            </a:r>
          </a:p>
          <a:p>
            <a:pPr algn="ctr" defTabSz="685663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…..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4808" y="3147679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9651" y="4807500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4433" y="3471745"/>
            <a:ext cx="705490" cy="564351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37122" y="5024833"/>
            <a:ext cx="621121" cy="543573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539" y="3114151"/>
            <a:ext cx="248170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36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2628" y="4813784"/>
            <a:ext cx="2479783" cy="109261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07" y="5125282"/>
            <a:ext cx="568525" cy="499612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3" y="3423494"/>
            <a:ext cx="553606" cy="4865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Picture1aa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" y="3935871"/>
            <a:ext cx="6470714" cy="36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758" y="15836"/>
            <a:ext cx="223968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9"/>
          <p:cNvSpPr/>
          <p:nvPr/>
        </p:nvSpPr>
        <p:spPr>
          <a:xfrm>
            <a:off x="2133723" y="493873"/>
            <a:ext cx="7846783" cy="206021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cam, chia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 defTabSz="685663"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5539" y="3143460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5539" y="4838020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163" y="3467526"/>
            <a:ext cx="705490" cy="56435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03010" y="5055353"/>
            <a:ext cx="621121" cy="543573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2750708" y="3143460"/>
            <a:ext cx="248170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2628" y="4813784"/>
            <a:ext cx="2479783" cy="109261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1656" y="5125282"/>
            <a:ext cx="566226" cy="499612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451" y="3452804"/>
            <a:ext cx="551367" cy="4865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014" y="2348880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2278782" y="2453119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9937103" y="5644988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8399462" y="1844824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9762348" y="2225891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 descr="C:\Users\ADMIN\Desktop\Picture1aa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" y="3935871"/>
            <a:ext cx="6470714" cy="36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758" y="15836"/>
            <a:ext cx="223968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nip Diagonal Corner Rectangle 32"/>
          <p:cNvSpPr/>
          <p:nvPr/>
        </p:nvSpPr>
        <p:spPr>
          <a:xfrm>
            <a:off x="2136269" y="491804"/>
            <a:ext cx="7917874" cy="206021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Na.</a:t>
            </a:r>
          </a:p>
          <a:p>
            <a:pPr algn="ctr" defTabSz="685663"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46678" y="4832646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14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46678" y="3111083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6302" y="5156712"/>
            <a:ext cx="705490" cy="564351"/>
          </a:xfrm>
          <a:prstGeom prst="rect">
            <a:avLst/>
          </a:prstGeom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4150" y="3328416"/>
            <a:ext cx="621121" cy="543573"/>
          </a:xfrm>
          <a:prstGeom prst="rect">
            <a:avLst/>
          </a:prstGeom>
          <a:ln>
            <a:noFill/>
          </a:ln>
        </p:spPr>
      </p:pic>
      <p:sp>
        <p:nvSpPr>
          <p:cNvPr id="38" name="Rectangle 37"/>
          <p:cNvSpPr/>
          <p:nvPr/>
        </p:nvSpPr>
        <p:spPr>
          <a:xfrm>
            <a:off x="6815081" y="4787904"/>
            <a:ext cx="248170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15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54365" y="3123652"/>
            <a:ext cx="2479783" cy="109261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43" y="3435149"/>
            <a:ext cx="568525" cy="499612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04" y="5097247"/>
            <a:ext cx="553606" cy="4865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8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Picture1aa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" y="3935871"/>
            <a:ext cx="6470714" cy="36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9"/>
          <p:cNvSpPr/>
          <p:nvPr/>
        </p:nvSpPr>
        <p:spPr>
          <a:xfrm>
            <a:off x="1981359" y="457888"/>
            <a:ext cx="8456242" cy="206021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lnSpc>
                <a:spcPct val="15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=; &lt;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663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8     	500 - 450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758" y="15836"/>
            <a:ext cx="223968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09224" y="3096360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9520" y="3164730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488848" y="3420426"/>
            <a:ext cx="705490" cy="56435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076991" y="3382063"/>
            <a:ext cx="621121" cy="543573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2013846" y="3135925"/>
            <a:ext cx="248170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70" y="3445268"/>
            <a:ext cx="553606" cy="486501"/>
          </a:xfrm>
          <a:prstGeom prst="rect">
            <a:avLst/>
          </a:prstGeom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5374632" y="1700808"/>
            <a:ext cx="848225" cy="5863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5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Picture1aa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" y="3935871"/>
            <a:ext cx="6470714" cy="36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758" y="15836"/>
            <a:ext cx="223968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9"/>
          <p:cNvSpPr/>
          <p:nvPr/>
        </p:nvSpPr>
        <p:spPr>
          <a:xfrm>
            <a:off x="1981359" y="457888"/>
            <a:ext cx="8456242" cy="206021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lnSpc>
                <a:spcPct val="15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=; &lt;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663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 		  5 x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81017" y="3111083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811" y="3111083"/>
            <a:ext cx="248573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060642" y="3435149"/>
            <a:ext cx="705490" cy="56435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20283" y="3328416"/>
            <a:ext cx="621121" cy="543573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8609224" y="3111083"/>
            <a:ext cx="2481703" cy="1105188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663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48" y="3420426"/>
            <a:ext cx="553606" cy="486501"/>
          </a:xfrm>
          <a:prstGeom prst="rect">
            <a:avLst/>
          </a:prstGeom>
          <a:ln>
            <a:noFill/>
          </a:ln>
        </p:spPr>
      </p:pic>
      <p:sp>
        <p:nvSpPr>
          <p:cNvPr id="17" name="Rounded Rectangle 16"/>
          <p:cNvSpPr/>
          <p:nvPr/>
        </p:nvSpPr>
        <p:spPr>
          <a:xfrm>
            <a:off x="5951190" y="1628800"/>
            <a:ext cx="714535" cy="5863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2831" y="1340768"/>
            <a:ext cx="2484783" cy="1008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2598" y="2348880"/>
            <a:ext cx="10971372" cy="3744416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6695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353701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5637" y="4304936"/>
            <a:ext cx="6979439" cy="26102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60881" y="332657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QUANG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THẾ GIỚI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0414" y="3398816"/>
            <a:ext cx="60952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2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701 0.0013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4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5174" r="10061" b="9371"/>
          <a:stretch/>
        </p:blipFill>
        <p:spPr>
          <a:xfrm>
            <a:off x="1774726" y="0"/>
            <a:ext cx="8136903" cy="5805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94806" y="1178342"/>
            <a:ext cx="71287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7295" y="4247786"/>
            <a:ext cx="6979439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: 5 =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: 5 = 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5677769" y="4141832"/>
            <a:ext cx="6979439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:  5 = 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6621427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0" name="Rectangle 79"/>
          <p:cNvSpPr/>
          <p:nvPr/>
        </p:nvSpPr>
        <p:spPr>
          <a:xfrm>
            <a:off x="982639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802034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40821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83038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59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9" grpId="0" bldLvl="0" animBg="1"/>
      <p:bldP spid="80" grpId="0" bldLvl="0" animBg="1"/>
      <p:bldP spid="81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860185" y="4039834"/>
            <a:ext cx="6979439" cy="2683690"/>
            <a:chOff x="798490" y="2838075"/>
            <a:chExt cx="6980348" cy="268369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 9 =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60185" y="4039834"/>
            <a:ext cx="6979439" cy="2683690"/>
            <a:chOff x="798490" y="2838075"/>
            <a:chExt cx="6980348" cy="268369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9 = 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5677769" y="4122438"/>
            <a:ext cx="6979439" cy="2683690"/>
            <a:chOff x="798490" y="2838075"/>
            <a:chExt cx="6980348" cy="268369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9 =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827227" y="502881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69092" y="502881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55728" y="502880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9760" y="502881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28373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59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2860185" y="3985670"/>
            <a:ext cx="6979439" cy="2683690"/>
            <a:chOff x="798490" y="2838075"/>
            <a:chExt cx="6980348" cy="26836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47" name="Rounded Rectangle 46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CDFF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: 5 = 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60185" y="3985670"/>
            <a:ext cx="6979439" cy="2683690"/>
            <a:chOff x="798490" y="2838075"/>
            <a:chExt cx="6980348" cy="268369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CDFF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: 5 =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5677769" y="3925808"/>
            <a:ext cx="6979439" cy="2683690"/>
            <a:chOff x="798490" y="2838075"/>
            <a:chExt cx="6980348" cy="268369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5" name="Rounded Rectangle 54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CDFF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: 5 = </a:t>
              </a: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14147" y="1737657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09302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858428" y="1737656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860185" y="332657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91775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59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bldLvl="0" animBg="1"/>
      <p:bldP spid="58" grpId="0" bldLvl="0" animBg="1"/>
      <p:bldP spid="59" grpId="0" bldLvl="0" animBg="1"/>
      <p:bldP spid="6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2860185" y="3985670"/>
            <a:ext cx="6979439" cy="2683690"/>
            <a:chOff x="798490" y="2838075"/>
            <a:chExt cx="6980348" cy="268369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CDFF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: 2 =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860185" y="3985670"/>
            <a:ext cx="6979439" cy="2683690"/>
            <a:chOff x="798490" y="2838075"/>
            <a:chExt cx="6980348" cy="26836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47" name="Rounded Rectangle 46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CDFF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: 2 =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5642098" y="3985670"/>
            <a:ext cx="6979439" cy="2683690"/>
            <a:chOff x="798490" y="2838075"/>
            <a:chExt cx="6980348" cy="268369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5" name="Rounded Rectangle 54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CDFF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: 5 = </a:t>
              </a: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6851290" y="366665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9623598" y="34850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00260" y="34850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078982" y="349875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02189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71E-6 -1.85185E-6 L 0.6997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7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59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bldLvl="0" animBg="1"/>
      <p:bldP spid="58" grpId="0" bldLvl="0" animBg="1"/>
      <p:bldP spid="59" grpId="0" bldLvl="0" animBg="1"/>
      <p:bldP spid="6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2860185" y="4136934"/>
            <a:ext cx="6979439" cy="2683690"/>
            <a:chOff x="798490" y="2838075"/>
            <a:chExt cx="6980348" cy="268369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4 =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59" name="Rectangle 58"/>
          <p:cNvSpPr/>
          <p:nvPr/>
        </p:nvSpPr>
        <p:spPr>
          <a:xfrm>
            <a:off x="406575" y="306970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860185" y="4136934"/>
            <a:ext cx="6979439" cy="2683690"/>
            <a:chOff x="798490" y="2838075"/>
            <a:chExt cx="6980348" cy="26836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47" name="Rounded Rectangle 46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4 =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5677769" y="4077072"/>
            <a:ext cx="6979439" cy="2683690"/>
            <a:chOff x="798490" y="2838075"/>
            <a:chExt cx="6980348" cy="268369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5" name="Rounded Rectangle 54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4 =</a:t>
              </a: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5102278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754426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171666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3323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8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61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 bldLvl="0" animBg="1"/>
      <p:bldP spid="59" grpId="1" animBg="1"/>
      <p:bldP spid="57" grpId="0" bldLvl="0" animBg="1"/>
      <p:bldP spid="58" grpId="0" bldLvl="0" animBg="1"/>
      <p:bldP spid="61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539</Words>
  <Application>Microsoft Office PowerPoint</Application>
  <PresentationFormat>Custom</PresentationFormat>
  <Paragraphs>130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47</cp:revision>
  <dcterms:created xsi:type="dcterms:W3CDTF">2021-08-06T14:15:19Z</dcterms:created>
  <dcterms:modified xsi:type="dcterms:W3CDTF">2022-05-07T05:04:11Z</dcterms:modified>
</cp:coreProperties>
</file>