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90" r:id="rId4"/>
    <p:sldMasterId id="2147483702" r:id="rId5"/>
  </p:sldMasterIdLst>
  <p:notesMasterIdLst>
    <p:notesMasterId r:id="rId19"/>
  </p:notesMasterIdLst>
  <p:sldIdLst>
    <p:sldId id="256" r:id="rId6"/>
    <p:sldId id="261" r:id="rId7"/>
    <p:sldId id="268" r:id="rId8"/>
    <p:sldId id="266" r:id="rId9"/>
    <p:sldId id="280" r:id="rId10"/>
    <p:sldId id="382" r:id="rId11"/>
    <p:sldId id="384" r:id="rId12"/>
    <p:sldId id="383" r:id="rId13"/>
    <p:sldId id="385" r:id="rId14"/>
    <p:sldId id="386" r:id="rId15"/>
    <p:sldId id="263" r:id="rId16"/>
    <p:sldId id="267" r:id="rId17"/>
    <p:sldId id="38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24" autoAdjust="0"/>
    <p:restoredTop sz="94660"/>
  </p:normalViewPr>
  <p:slideViewPr>
    <p:cSldViewPr>
      <p:cViewPr varScale="1">
        <p:scale>
          <a:sx n="72" d="100"/>
          <a:sy n="72" d="100"/>
        </p:scale>
        <p:origin x="129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4D33AB-1801-41B1-8307-10DC7644A227}" type="datetimeFigureOut">
              <a:rPr lang="en-US" smtClean="0"/>
              <a:t>4/17/2022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1AE514-E543-4717-89B9-A560909AC20F}" type="slidenum">
              <a:rPr lang="en-US" smtClean="0"/>
              <a:t>‹#›</a:t>
            </a:fld>
            <a:endParaRPr lang="en-US"/>
          </a:p>
        </p:txBody>
      </p:sp>
    </p:spTree>
    <p:extLst>
      <p:ext uri="{BB962C8B-B14F-4D97-AF65-F5344CB8AC3E}">
        <p14:creationId xmlns:p14="http://schemas.microsoft.com/office/powerpoint/2010/main" val="38809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t>2</a:t>
            </a:fld>
            <a:endParaRPr lang="zh-CN" altLang="en-US"/>
          </a:p>
        </p:txBody>
      </p:sp>
    </p:spTree>
    <p:extLst>
      <p:ext uri="{BB962C8B-B14F-4D97-AF65-F5344CB8AC3E}">
        <p14:creationId xmlns:p14="http://schemas.microsoft.com/office/powerpoint/2010/main" val="214998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C81128-6269-4A27-B3EA-1F389F14FD45}" type="slidenum">
              <a:rPr lang="zh-CN" altLang="en-US" smtClean="0"/>
              <a:t>13</a:t>
            </a:fld>
            <a:endParaRPr lang="zh-CN" altLang="en-US"/>
          </a:p>
        </p:txBody>
      </p:sp>
    </p:spTree>
    <p:extLst>
      <p:ext uri="{BB962C8B-B14F-4D97-AF65-F5344CB8AC3E}">
        <p14:creationId xmlns:p14="http://schemas.microsoft.com/office/powerpoint/2010/main" val="273723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143000" y="685800"/>
            <a:ext cx="4572000" cy="34290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5431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246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7708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EC81128-6269-4A27-B3EA-1F389F14FD45}" type="slidenum">
              <a:rPr lang="zh-CN" altLang="en-US" smtClean="0"/>
              <a:t>7</a:t>
            </a:fld>
            <a:endParaRPr lang="zh-CN" altLang="en-US"/>
          </a:p>
        </p:txBody>
      </p:sp>
    </p:spTree>
    <p:extLst>
      <p:ext uri="{BB962C8B-B14F-4D97-AF65-F5344CB8AC3E}">
        <p14:creationId xmlns:p14="http://schemas.microsoft.com/office/powerpoint/2010/main" val="216632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770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35099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27649"/>
          <p:cNvSpPr>
            <a:spLocks noGrp="1" noRot="1" noChangeAspect="1" noTextEdit="1"/>
          </p:cNvSpPr>
          <p:nvPr>
            <p:ph type="sldImg"/>
          </p:nvPr>
        </p:nvSpPr>
        <p:spPr>
          <a:xfrm>
            <a:off x="1143000" y="685800"/>
            <a:ext cx="4572000" cy="3429000"/>
          </a:xfrm>
        </p:spPr>
      </p:sp>
      <p:sp>
        <p:nvSpPr>
          <p:cNvPr id="27651" name="文本占位符 2765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283627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203633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Master" Target="../slideMasters/slideMaster5.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201141"/>
      </p:ext>
    </p:extLst>
  </p:cSld>
  <p:clrMapOvr>
    <a:masterClrMapping/>
  </p:clrMapOvr>
  <p:transition spd="slow" advClick="0"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91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8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848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06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0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147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31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86318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58459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619901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595317" y="1054100"/>
            <a:ext cx="795337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370" y="283047"/>
            <a:ext cx="924309" cy="1030492"/>
          </a:xfrm>
          <a:prstGeom prst="rect">
            <a:avLst/>
          </a:prstGeom>
        </p:spPr>
      </p:pic>
    </p:spTree>
    <p:extLst>
      <p:ext uri="{BB962C8B-B14F-4D97-AF65-F5344CB8AC3E}">
        <p14:creationId xmlns:p14="http://schemas.microsoft.com/office/powerpoint/2010/main" val="2858326363"/>
      </p:ext>
    </p:extLst>
  </p:cSld>
  <p:clrMapOvr>
    <a:masterClrMapping/>
  </p:clrMapOvr>
  <p:transition spd="slow" advClick="0"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73039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050588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8228412" y="1877841"/>
            <a:ext cx="915589"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754522" cy="842932"/>
          </a:xfrm>
          <a:prstGeom prst="rect">
            <a:avLst/>
          </a:prstGeom>
        </p:spPr>
      </p:pic>
      <p:sp>
        <p:nvSpPr>
          <p:cNvPr id="8" name="矩形 7"/>
          <p:cNvSpPr/>
          <p:nvPr userDrawn="1"/>
        </p:nvSpPr>
        <p:spPr>
          <a:xfrm>
            <a:off x="0" y="2890353"/>
            <a:ext cx="9144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7128" y="1320111"/>
            <a:ext cx="933009"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5566" y="1320111"/>
            <a:ext cx="425925"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58807" y="1320111"/>
            <a:ext cx="759737" cy="1261768"/>
          </a:xfrm>
          <a:prstGeom prst="rect">
            <a:avLst/>
          </a:prstGeom>
        </p:spPr>
      </p:pic>
      <p:grpSp>
        <p:nvGrpSpPr>
          <p:cNvPr id="12" name="组合 11"/>
          <p:cNvGrpSpPr/>
          <p:nvPr userDrawn="1"/>
        </p:nvGrpSpPr>
        <p:grpSpPr>
          <a:xfrm>
            <a:off x="3357091" y="1589047"/>
            <a:ext cx="585043"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6942577" y="494271"/>
            <a:ext cx="628938"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9144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59015" y="2120001"/>
            <a:ext cx="1220336"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6056" y="1008039"/>
            <a:ext cx="361670"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6240787" y="2139683"/>
            <a:ext cx="73223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6788" y="2340547"/>
            <a:ext cx="785359"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400119" y="1214247"/>
            <a:ext cx="1800037" cy="1882392"/>
          </a:xfrm>
          <a:prstGeom prst="rect">
            <a:avLst/>
          </a:prstGeom>
        </p:spPr>
      </p:pic>
    </p:spTree>
    <p:extLst>
      <p:ext uri="{BB962C8B-B14F-4D97-AF65-F5344CB8AC3E}">
        <p14:creationId xmlns:p14="http://schemas.microsoft.com/office/powerpoint/2010/main" val="234370110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475" y="5853776"/>
            <a:ext cx="685374"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9250" y="5758536"/>
            <a:ext cx="579318" cy="962129"/>
          </a:xfrm>
          <a:prstGeom prst="rect">
            <a:avLst/>
          </a:prstGeom>
        </p:spPr>
      </p:pic>
      <p:grpSp>
        <p:nvGrpSpPr>
          <p:cNvPr id="7" name="组合 6"/>
          <p:cNvGrpSpPr/>
          <p:nvPr userDrawn="1"/>
        </p:nvGrpSpPr>
        <p:grpSpPr>
          <a:xfrm>
            <a:off x="-75289" y="5057703"/>
            <a:ext cx="683179"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0617" y="5218408"/>
            <a:ext cx="421161"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9144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155804" y="6239599"/>
            <a:ext cx="880787"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30795" y="5369558"/>
            <a:ext cx="288913"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3839763" y="6358337"/>
            <a:ext cx="73223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9145" y="6162906"/>
            <a:ext cx="785359" cy="398077"/>
          </a:xfrm>
          <a:prstGeom prst="rect">
            <a:avLst/>
          </a:prstGeom>
        </p:spPr>
      </p:pic>
    </p:spTree>
    <p:extLst>
      <p:ext uri="{BB962C8B-B14F-4D97-AF65-F5344CB8AC3E}">
        <p14:creationId xmlns:p14="http://schemas.microsoft.com/office/powerpoint/2010/main" val="318922743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90518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60886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52079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2022/4/17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982869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841719"/>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15" y="10"/>
            <a:ext cx="9143985" cy="6857990"/>
          </a:xfrm>
          <a:prstGeom prst="rect">
            <a:avLst/>
          </a:prstGeom>
        </p:spPr>
      </p:pic>
    </p:spTree>
    <p:extLst>
      <p:ext uri="{BB962C8B-B14F-4D97-AF65-F5344CB8AC3E}">
        <p14:creationId xmlns:p14="http://schemas.microsoft.com/office/powerpoint/2010/main" val="227479870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2270657"/>
      </p:ext>
    </p:extLst>
  </p:cSld>
  <p:clrMapOvr>
    <a:masterClrMapping/>
  </p:clrMapOvr>
  <p:transition spd="slow" advClick="0" advTm="3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503572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58558296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2086671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59729849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7954742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431410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47764140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1280657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2025777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9657889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2A7F1-09C8-41CF-95B9-166EDBE316E0}"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23121-D9C7-4B83-A5DA-D086BFBDE327}" type="slidenum">
              <a:rPr lang="en-US" smtClean="0"/>
              <a:t>‹#›</a:t>
            </a:fld>
            <a:endParaRPr lang="en-US"/>
          </a:p>
        </p:txBody>
      </p:sp>
    </p:spTree>
    <p:extLst>
      <p:ext uri="{BB962C8B-B14F-4D97-AF65-F5344CB8AC3E}">
        <p14:creationId xmlns:p14="http://schemas.microsoft.com/office/powerpoint/2010/main" val="1299798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48867"/>
      </p:ext>
    </p:extLst>
  </p:cSld>
  <p:clrMapOvr>
    <a:masterClrMapping/>
  </p:clrMapOvr>
  <p:transition spd="slow" advClick="0" advTm="3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047493"/>
      </p:ext>
    </p:extLst>
  </p:cSld>
  <p:clrMapOvr>
    <a:masterClrMapping/>
  </p:clrMapOvr>
  <p:transition spd="slow" advClick="0" advTm="3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2888" y="246063"/>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8255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091" y="-26504"/>
            <a:ext cx="2523768" cy="1307494"/>
          </a:xfrm>
          <a:prstGeom prst="rect">
            <a:avLst/>
          </a:prstGeom>
        </p:spPr>
      </p:pic>
    </p:spTree>
    <p:extLst>
      <p:ext uri="{BB962C8B-B14F-4D97-AF65-F5344CB8AC3E}">
        <p14:creationId xmlns:p14="http://schemas.microsoft.com/office/powerpoint/2010/main" val="1652025497"/>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 y="0"/>
            <a:ext cx="9148265" cy="6858000"/>
          </a:xfrm>
          <a:prstGeom prst="rect">
            <a:avLst/>
          </a:prstGeom>
        </p:spPr>
      </p:pic>
    </p:spTree>
    <p:extLst>
      <p:ext uri="{BB962C8B-B14F-4D97-AF65-F5344CB8AC3E}">
        <p14:creationId xmlns:p14="http://schemas.microsoft.com/office/powerpoint/2010/main" val="2118508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2A7F1-09C8-41CF-95B9-166EDBE316E0}"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23121-D9C7-4B83-A5DA-D086BFBDE327}" type="slidenum">
              <a:rPr lang="en-US" smtClean="0"/>
              <a:t>‹#›</a:t>
            </a:fld>
            <a:endParaRPr lang="en-US"/>
          </a:p>
        </p:txBody>
      </p:sp>
    </p:spTree>
    <p:extLst>
      <p:ext uri="{BB962C8B-B14F-4D97-AF65-F5344CB8AC3E}">
        <p14:creationId xmlns:p14="http://schemas.microsoft.com/office/powerpoint/2010/main" val="41373861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85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61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1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8852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theme" Target="../theme/theme5.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2022/4/17</a:t>
            </a:fld>
            <a:endParaRPr lang="zh-CN" altLang="en-US">
              <a:solidFill>
                <a:srgbClr val="000000">
                  <a:tint val="75000"/>
                </a:srgb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58146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8" r:id="rId4"/>
    <p:sldLayoutId id="2147483689" r:id="rId5"/>
  </p:sldLayoutIdLst>
  <p:transition spd="slow" advClick="0"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7E44E-B378-428B-B4FE-227AF9392C83}"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DF98-331D-4BF4-A463-7D808D948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3001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89D9DB-18FC-4DE1-B6E3-B7CBA7A93292}" type="datetimeFigureOut">
              <a:rPr lang="zh-CN" altLang="en-US" smtClean="0">
                <a:solidFill>
                  <a:prstClr val="black">
                    <a:tint val="75000"/>
                  </a:prstClr>
                </a:solidFill>
              </a:rPr>
              <a:pPr defTabSz="685800"/>
              <a:t>2022/4/17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978E6D4-FDCC-426F-B778-E8CF2BB2640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2839911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07" r:id="rId12"/>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85BF49-3D7A-4F43-BA91-D003E0AEA55D}" type="datetimeFigureOut">
              <a:rPr lang="zh-CN" altLang="en-US" smtClean="0"/>
              <a:t>2022/4/17</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478947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FF4C9A0-ADC1-4171-A0B9-DE735D7CB874}"/>
              </a:ext>
            </a:extLst>
          </p:cNvPr>
          <p:cNvPicPr>
            <a:picLocks noChangeAspect="1"/>
          </p:cNvPicPr>
          <p:nvPr/>
        </p:nvPicPr>
        <p:blipFill rotWithShape="1">
          <a:blip r:embed="rId6">
            <a:extLst>
              <a:ext uri="{28A0092B-C50C-407E-A947-70E740481C1C}">
                <a14:useLocalDpi xmlns:a14="http://schemas.microsoft.com/office/drawing/2010/main" val="0"/>
              </a:ext>
            </a:extLst>
          </a:blip>
          <a:srcRect l="12963" r="12963"/>
          <a:stretch/>
        </p:blipFill>
        <p:spPr>
          <a:xfrm>
            <a:off x="7565" y="0"/>
            <a:ext cx="9144000" cy="6858000"/>
          </a:xfrm>
          <a:prstGeom prst="rect">
            <a:avLst/>
          </a:prstGeom>
        </p:spPr>
      </p:pic>
    </p:spTree>
    <p:extLst>
      <p:ext uri="{BB962C8B-B14F-4D97-AF65-F5344CB8AC3E}">
        <p14:creationId xmlns:p14="http://schemas.microsoft.com/office/powerpoint/2010/main" val="20433206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ransition spd="slow" advClick="0" advTm="3000">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png"/><Relationship Id="rId21" Type="http://schemas.openxmlformats.org/officeDocument/2006/relationships/image" Target="../media/image78.png"/><Relationship Id="rId34" Type="http://schemas.openxmlformats.org/officeDocument/2006/relationships/image" Target="../media/image91.png"/><Relationship Id="rId42" Type="http://schemas.openxmlformats.org/officeDocument/2006/relationships/image" Target="../media/image99.png"/><Relationship Id="rId47" Type="http://schemas.openxmlformats.org/officeDocument/2006/relationships/image" Target="../media/image104.png"/><Relationship Id="rId7"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73.png"/><Relationship Id="rId29" Type="http://schemas.openxmlformats.org/officeDocument/2006/relationships/image" Target="../media/image86.png"/><Relationship Id="rId1" Type="http://schemas.openxmlformats.org/officeDocument/2006/relationships/slideLayout" Target="../slideLayouts/slideLayout43.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45" Type="http://schemas.openxmlformats.org/officeDocument/2006/relationships/image" Target="../media/image102.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jpe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43" Type="http://schemas.openxmlformats.org/officeDocument/2006/relationships/image" Target="../media/image100.png"/><Relationship Id="rId48" Type="http://schemas.openxmlformats.org/officeDocument/2006/relationships/image" Target="../media/image105.png"/><Relationship Id="rId8" Type="http://schemas.openxmlformats.org/officeDocument/2006/relationships/image" Target="../media/image65.png"/><Relationship Id="rId3" Type="http://schemas.openxmlformats.org/officeDocument/2006/relationships/image" Target="../media/image60.png"/><Relationship Id="rId12" Type="http://schemas.openxmlformats.org/officeDocument/2006/relationships/image" Target="../media/image69.jpe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20" Type="http://schemas.openxmlformats.org/officeDocument/2006/relationships/image" Target="../media/image77.png"/><Relationship Id="rId41"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11.png"/><Relationship Id="rId5" Type="http://schemas.openxmlformats.org/officeDocument/2006/relationships/image" Target="../media/image110.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3.png"/><Relationship Id="rId18" Type="http://schemas.openxmlformats.org/officeDocument/2006/relationships/image" Target="../media/image21.png"/><Relationship Id="rId26" Type="http://schemas.openxmlformats.org/officeDocument/2006/relationships/image" Target="../media/image16.png"/><Relationship Id="rId3" Type="http://schemas.openxmlformats.org/officeDocument/2006/relationships/image" Target="../media/image36.png"/><Relationship Id="rId21" Type="http://schemas.openxmlformats.org/officeDocument/2006/relationships/image" Target="../media/image13.png"/><Relationship Id="rId7" Type="http://schemas.microsoft.com/office/2007/relationships/hdphoto" Target="../media/hdphoto4.wdp"/><Relationship Id="rId12" Type="http://schemas.openxmlformats.org/officeDocument/2006/relationships/image" Target="../media/image42.png"/><Relationship Id="rId17" Type="http://schemas.openxmlformats.org/officeDocument/2006/relationships/image" Target="../media/image20.png"/><Relationship Id="rId25"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39.png"/><Relationship Id="rId11" Type="http://schemas.microsoft.com/office/2007/relationships/hdphoto" Target="../media/hdphoto5.wdp"/><Relationship Id="rId24" Type="http://schemas.openxmlformats.org/officeDocument/2006/relationships/image" Target="../media/image4.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image" Target="../media/image51.png"/><Relationship Id="rId10" Type="http://schemas.openxmlformats.org/officeDocument/2006/relationships/image" Target="../media/image41.png"/><Relationship Id="rId19"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4.png"/><Relationship Id="rId22" Type="http://schemas.openxmlformats.org/officeDocument/2006/relationships/image" Target="../media/image14.png"/><Relationship Id="rId27"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31440"/>
            <a:ext cx="9252520" cy="738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58708" y="764706"/>
            <a:ext cx="3394198"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 MỪNG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037" y="3501010"/>
            <a:ext cx="2517775" cy="300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15616" y="1978968"/>
            <a:ext cx="7416824" cy="1882080"/>
          </a:xfrm>
          <a:prstGeom prst="rect">
            <a:avLst/>
          </a:prstGeom>
          <a:noFill/>
        </p:spPr>
        <p:txBody>
          <a:bodyPr wrap="none" lIns="91440" tIns="45720" rIns="91440" bIns="45720">
            <a:prstTxWarp prst="text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8100000">
                    <a:prstClr val="black">
                      <a:alpha val="50000"/>
                    </a:prstClr>
                  </a:innerShdw>
                </a:effectLst>
              </a:rPr>
              <a:t>CÁC EM HỌC SINH ĐẾN VỚI TIẾT HỌC MÔN TỰ NHIÊN VÀ XÃ HỘI</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8100000">
                  <a:prstClr val="black">
                    <a:alpha val="50000"/>
                  </a:prstClr>
                </a:innerShdw>
              </a:effectLst>
            </a:endParaRPr>
          </a:p>
        </p:txBody>
      </p:sp>
    </p:spTree>
    <p:extLst>
      <p:ext uri="{BB962C8B-B14F-4D97-AF65-F5344CB8AC3E}">
        <p14:creationId xmlns:p14="http://schemas.microsoft.com/office/powerpoint/2010/main" val="1169006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17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500" autoRev="1" fill="hold">
                                          <p:stCondLst>
                                            <p:cond delay="0"/>
                                          </p:stCondLst>
                                        </p:cTn>
                                        <p:tgtEl>
                                          <p:spTgt spid="5"/>
                                        </p:tgtEl>
                                        <p:attrNameLst>
                                          <p:attrName>ppt_w</p:attrName>
                                        </p:attrNameLst>
                                      </p:cBhvr>
                                    </p:anim>
                                    <p:anim by="(#ppt_w*0.50)" calcmode="lin" valueType="num">
                                      <p:cBhvr>
                                        <p:cTn id="15" dur="500" decel="50000" autoRev="1" fill="hold">
                                          <p:stCondLst>
                                            <p:cond delay="0"/>
                                          </p:stCondLst>
                                        </p:cTn>
                                        <p:tgtEl>
                                          <p:spTgt spid="5"/>
                                        </p:tgtEl>
                                        <p:attrNameLst>
                                          <p:attrName>ppt_x</p:attrName>
                                        </p:attrNameLst>
                                      </p:cBhvr>
                                    </p:anim>
                                    <p:anim from="(-#ppt_h/2)" to="(#ppt_y)" calcmode="lin" valueType="num">
                                      <p:cBhvr>
                                        <p:cTn id="16" dur="1000" fill="hold">
                                          <p:stCondLst>
                                            <p:cond delay="0"/>
                                          </p:stCondLst>
                                        </p:cTn>
                                        <p:tgtEl>
                                          <p:spTgt spid="5"/>
                                        </p:tgtEl>
                                        <p:attrNameLst>
                                          <p:attrName>ppt_y</p:attrName>
                                        </p:attrNameLst>
                                      </p:cBhvr>
                                    </p:anim>
                                    <p:animRot by="21600000">
                                      <p:cBhvr>
                                        <p:cTn id="17" dur="1000" fill="hold">
                                          <p:stCondLst>
                                            <p:cond delay="0"/>
                                          </p:stCondLst>
                                        </p:cTn>
                                        <p:tgtEl>
                                          <p:spTgt spid="5"/>
                                        </p:tgtEl>
                                        <p:attrNameLst>
                                          <p:attrName>r</p:attrName>
                                        </p:attrNameLst>
                                      </p:cBhvr>
                                    </p:animRot>
                                  </p:childTnLst>
                                </p:cTn>
                              </p:par>
                            </p:childTnLst>
                          </p:cTn>
                        </p:par>
                        <p:par>
                          <p:cTn id="18" fill="hold">
                            <p:stCondLst>
                              <p:cond delay="6800"/>
                            </p:stCondLst>
                            <p:childTnLst>
                              <p:par>
                                <p:cTn id="19" presetID="31" presetClass="entr" presetSubtype="0"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1000" fill="hold"/>
                                        <p:tgtEl>
                                          <p:spTgt spid="1027"/>
                                        </p:tgtEl>
                                        <p:attrNameLst>
                                          <p:attrName>ppt_w</p:attrName>
                                        </p:attrNameLst>
                                      </p:cBhvr>
                                      <p:tavLst>
                                        <p:tav tm="0">
                                          <p:val>
                                            <p:fltVal val="0"/>
                                          </p:val>
                                        </p:tav>
                                        <p:tav tm="100000">
                                          <p:val>
                                            <p:strVal val="#ppt_w"/>
                                          </p:val>
                                        </p:tav>
                                      </p:tavLst>
                                    </p:anim>
                                    <p:anim calcmode="lin" valueType="num">
                                      <p:cBhvr>
                                        <p:cTn id="22" dur="1000" fill="hold"/>
                                        <p:tgtEl>
                                          <p:spTgt spid="1027"/>
                                        </p:tgtEl>
                                        <p:attrNameLst>
                                          <p:attrName>ppt_h</p:attrName>
                                        </p:attrNameLst>
                                      </p:cBhvr>
                                      <p:tavLst>
                                        <p:tav tm="0">
                                          <p:val>
                                            <p:fltVal val="0"/>
                                          </p:val>
                                        </p:tav>
                                        <p:tav tm="100000">
                                          <p:val>
                                            <p:strVal val="#ppt_h"/>
                                          </p:val>
                                        </p:tav>
                                      </p:tavLst>
                                    </p:anim>
                                    <p:anim calcmode="lin" valueType="num">
                                      <p:cBhvr>
                                        <p:cTn id="23" dur="1000" fill="hold"/>
                                        <p:tgtEl>
                                          <p:spTgt spid="1027"/>
                                        </p:tgtEl>
                                        <p:attrNameLst>
                                          <p:attrName>style.rotation</p:attrName>
                                        </p:attrNameLst>
                                      </p:cBhvr>
                                      <p:tavLst>
                                        <p:tav tm="0">
                                          <p:val>
                                            <p:fltVal val="90"/>
                                          </p:val>
                                        </p:tav>
                                        <p:tav tm="100000">
                                          <p:val>
                                            <p:fltVal val="0"/>
                                          </p:val>
                                        </p:tav>
                                      </p:tavLst>
                                    </p:anim>
                                    <p:animEffect transition="in" filter="fade">
                                      <p:cBhvr>
                                        <p:cTn id="24"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 name="组合 1483"/>
          <p:cNvGrpSpPr/>
          <p:nvPr/>
        </p:nvGrpSpPr>
        <p:grpSpPr>
          <a:xfrm>
            <a:off x="1609408" y="673675"/>
            <a:ext cx="6319908" cy="5476030"/>
            <a:chOff x="28079" y="1041053"/>
            <a:chExt cx="7035801" cy="4572000"/>
          </a:xfrm>
        </p:grpSpPr>
        <p:sp>
          <p:nvSpPr>
            <p:cNvPr id="148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A9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30" name="组合 429"/>
          <p:cNvGrpSpPr/>
          <p:nvPr/>
        </p:nvGrpSpPr>
        <p:grpSpPr>
          <a:xfrm>
            <a:off x="-87717" y="3076767"/>
            <a:ext cx="2332284" cy="3781234"/>
            <a:chOff x="236687" y="-17115"/>
            <a:chExt cx="3279775" cy="3987801"/>
          </a:xfrm>
        </p:grpSpPr>
        <p:sp>
          <p:nvSpPr>
            <p:cNvPr id="431"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45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9"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512" name="Picture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8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524" name="Picture 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626" name="Picture 2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2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2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2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 name="Picture 2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 name="Picture 20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 name="Picture 20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 name="Picture 20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 name="Picture 2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 name="Picture 2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 name="Picture 2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21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643"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2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706" name="Picture 28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28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28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28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28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28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28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28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289"/>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290"/>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814" name="Picture 38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5" name="Picture 39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6" name="Picture 39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7" name="Picture 39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8" name="Picture 39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 name="Picture 39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 name="Picture 39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 name="Picture 396"/>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43" name="TextBox 5"/>
          <p:cNvSpPr txBox="1">
            <a:spLocks noChangeArrowheads="1"/>
          </p:cNvSpPr>
          <p:nvPr/>
        </p:nvSpPr>
        <p:spPr bwMode="auto">
          <a:xfrm>
            <a:off x="2463177" y="2337233"/>
            <a:ext cx="4953279" cy="206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30288"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just" fontAlgn="auto">
              <a:lnSpc>
                <a:spcPct val="120000"/>
              </a:lnSpc>
            </a:pP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xuân</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có</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phùn</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ẩm</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ướt</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hè</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nắng</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nóng</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nhiều</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thu</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se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lạnh</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hanh</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khô</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p>
          <a:p>
            <a:pPr algn="just" fontAlgn="auto">
              <a:lnSpc>
                <a:spcPct val="120000"/>
              </a:lnSpc>
            </a:pP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Mùa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đông</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lạnh</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ít</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mưa</a:t>
            </a:r>
            <a:r>
              <a:rPr lang="en-US"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a:t>
            </a:r>
            <a:endParaRPr lang="es-ES_tradnl" altLang="zh-CN" sz="28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25957246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fill="hold"/>
                                        <p:tgtEl>
                                          <p:spTgt spid="430"/>
                                        </p:tgtEl>
                                        <p:attrNameLst>
                                          <p:attrName>ppt_x</p:attrName>
                                        </p:attrNameLst>
                                      </p:cBhvr>
                                      <p:tavLst>
                                        <p:tav tm="0">
                                          <p:val>
                                            <p:strVal val="#ppt_x"/>
                                          </p:val>
                                        </p:tav>
                                        <p:tav tm="100000">
                                          <p:val>
                                            <p:strVal val="#ppt_x"/>
                                          </p:val>
                                        </p:tav>
                                      </p:tavLst>
                                    </p:anim>
                                    <p:anim calcmode="lin" valueType="num">
                                      <p:cBhvr additive="base">
                                        <p:cTn id="8" dur="500" fill="hold"/>
                                        <p:tgtEl>
                                          <p:spTgt spid="4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84"/>
                                        </p:tgtEl>
                                        <p:attrNameLst>
                                          <p:attrName>style.visibility</p:attrName>
                                        </p:attrNameLst>
                                      </p:cBhvr>
                                      <p:to>
                                        <p:strVal val="visible"/>
                                      </p:to>
                                    </p:set>
                                    <p:anim calcmode="lin" valueType="num">
                                      <p:cBhvr>
                                        <p:cTn id="12" dur="500" fill="hold"/>
                                        <p:tgtEl>
                                          <p:spTgt spid="1484"/>
                                        </p:tgtEl>
                                        <p:attrNameLst>
                                          <p:attrName>ppt_w</p:attrName>
                                        </p:attrNameLst>
                                      </p:cBhvr>
                                      <p:tavLst>
                                        <p:tav tm="0">
                                          <p:val>
                                            <p:fltVal val="0"/>
                                          </p:val>
                                        </p:tav>
                                        <p:tav tm="100000">
                                          <p:val>
                                            <p:strVal val="#ppt_w"/>
                                          </p:val>
                                        </p:tav>
                                      </p:tavLst>
                                    </p:anim>
                                    <p:anim calcmode="lin" valueType="num">
                                      <p:cBhvr>
                                        <p:cTn id="13" dur="500" fill="hold"/>
                                        <p:tgtEl>
                                          <p:spTgt spid="1484"/>
                                        </p:tgtEl>
                                        <p:attrNameLst>
                                          <p:attrName>ppt_h</p:attrName>
                                        </p:attrNameLst>
                                      </p:cBhvr>
                                      <p:tavLst>
                                        <p:tav tm="0">
                                          <p:val>
                                            <p:fltVal val="0"/>
                                          </p:val>
                                        </p:tav>
                                        <p:tav tm="100000">
                                          <p:val>
                                            <p:strVal val="#ppt_h"/>
                                          </p:val>
                                        </p:tav>
                                      </p:tavLst>
                                    </p:anim>
                                    <p:animEffect transition="in" filter="fade">
                                      <p:cBhvr>
                                        <p:cTn id="14" dur="500"/>
                                        <p:tgtEl>
                                          <p:spTgt spid="14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43"/>
                                        </p:tgtEl>
                                        <p:attrNameLst>
                                          <p:attrName>style.visibility</p:attrName>
                                        </p:attrNameLst>
                                      </p:cBhvr>
                                      <p:to>
                                        <p:strVal val="visible"/>
                                      </p:to>
                                    </p:set>
                                    <p:animEffect transition="in" filter="fade">
                                      <p:cBhvr>
                                        <p:cTn id="19" dur="5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图片 12293" descr="26"/>
          <p:cNvPicPr>
            <a:picLocks noChangeAspect="1"/>
          </p:cNvPicPr>
          <p:nvPr/>
        </p:nvPicPr>
        <p:blipFill>
          <a:blip r:embed="rId3"/>
          <a:stretch>
            <a:fillRect/>
          </a:stretch>
        </p:blipFill>
        <p:spPr>
          <a:xfrm>
            <a:off x="0" y="2"/>
            <a:ext cx="9756576" cy="7086639"/>
          </a:xfrm>
          <a:prstGeom prst="rect">
            <a:avLst/>
          </a:prstGeom>
          <a:noFill/>
          <a:ln w="9525">
            <a:noFill/>
          </a:ln>
        </p:spPr>
      </p:pic>
      <p:pic>
        <p:nvPicPr>
          <p:cNvPr id="12293" name="图片 12292" descr="27"/>
          <p:cNvPicPr>
            <a:picLocks noChangeAspect="1"/>
          </p:cNvPicPr>
          <p:nvPr/>
        </p:nvPicPr>
        <p:blipFill>
          <a:blip r:embed="rId4"/>
          <a:stretch>
            <a:fillRect/>
          </a:stretch>
        </p:blipFill>
        <p:spPr>
          <a:xfrm>
            <a:off x="7090851" y="2455277"/>
            <a:ext cx="1707849" cy="4205107"/>
          </a:xfrm>
          <a:prstGeom prst="rect">
            <a:avLst/>
          </a:prstGeom>
          <a:noFill/>
          <a:ln w="9525">
            <a:noFill/>
          </a:ln>
        </p:spPr>
      </p:pic>
      <p:sp>
        <p:nvSpPr>
          <p:cNvPr id="12297" name="矩形 12296"/>
          <p:cNvSpPr/>
          <p:nvPr/>
        </p:nvSpPr>
        <p:spPr>
          <a:xfrm>
            <a:off x="1403648" y="1772816"/>
            <a:ext cx="5112568" cy="3934261"/>
          </a:xfrm>
          <a:prstGeom prst="rect">
            <a:avLst/>
          </a:prstGeom>
          <a:noFill/>
          <a:ln w="9525">
            <a:noFill/>
          </a:ln>
        </p:spPr>
        <p:txBody>
          <a:bodyPr wrap="square" lIns="55733" tIns="27866" rIns="55733" bIns="27866" anchor="t">
            <a:spAutoFit/>
          </a:bodyPr>
          <a:lstStyle/>
          <a:p>
            <a:pPr algn="just" defTabSz="914558"/>
            <a:r>
              <a:rPr lang="vi-VN" sz="2800" dirty="0"/>
              <a:t>Ở Việt Nam, có nơi có hai mùa, có nơi có bốn mùa diễn ra trong năm. Mỗi mùa có những đặc điểm khác nhau về thời tiết. Do những đặc điểm này mà cảnh vật mỗi mùa khác nhau và con người có những hoạt động thích ứng với mỗi mùa</a:t>
            </a:r>
            <a:endParaRPr lang="zh-CN" altLang="en-US" sz="2800" i="1" dirty="0">
              <a:latin typeface="+mj-lt"/>
              <a:ea typeface="宋体" panose="02010600030101010101" pitchFamily="2" charset="-122"/>
            </a:endParaRPr>
          </a:p>
        </p:txBody>
      </p:sp>
    </p:spTree>
    <p:extLst>
      <p:ext uri="{BB962C8B-B14F-4D97-AF65-F5344CB8AC3E}">
        <p14:creationId xmlns:p14="http://schemas.microsoft.com/office/powerpoint/2010/main" val="425497949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fade">
                                      <p:cBhvr>
                                        <p:cTn id="12" dur="20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2297"/>
                                        </p:tgtEl>
                                        <p:attrNameLst>
                                          <p:attrName>style.visibility</p:attrName>
                                        </p:attrNameLst>
                                      </p:cBhvr>
                                      <p:to>
                                        <p:strVal val="visible"/>
                                      </p:to>
                                    </p:set>
                                    <p:anim calcmode="discrete" valueType="clr">
                                      <p:cBhvr override="childStyle">
                                        <p:cTn id="17"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2297"/>
                                        </p:tgtEl>
                                        <p:attrNameLst>
                                          <p:attrName>fillcolor</p:attrName>
                                        </p:attrNameLst>
                                      </p:cBhvr>
                                      <p:tavLst>
                                        <p:tav tm="0">
                                          <p:val>
                                            <p:clrVal>
                                              <a:schemeClr val="accent2"/>
                                            </p:clrVal>
                                          </p:val>
                                        </p:tav>
                                        <p:tav tm="50000">
                                          <p:val>
                                            <p:clrVal>
                                              <a:schemeClr val="hlink"/>
                                            </p:clrVal>
                                          </p:val>
                                        </p:tav>
                                      </p:tavLst>
                                    </p:anim>
                                    <p:set>
                                      <p:cBhvr>
                                        <p:cTn id="19" dur="80"/>
                                        <p:tgtEl>
                                          <p:spTgt spid="122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3719384" y="447567"/>
            <a:ext cx="5424616" cy="4445711"/>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57" y="927811"/>
            <a:ext cx="5237068" cy="4301389"/>
          </a:xfrm>
          <a:prstGeom prst="rect">
            <a:avLst/>
          </a:prstGeom>
        </p:spPr>
      </p:pic>
      <p:sp>
        <p:nvSpPr>
          <p:cNvPr id="8" name="任意多边形 7"/>
          <p:cNvSpPr/>
          <p:nvPr/>
        </p:nvSpPr>
        <p:spPr>
          <a:xfrm>
            <a:off x="5092738" y="1567236"/>
            <a:ext cx="4070692" cy="3637721"/>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Tree>
    <p:extLst>
      <p:ext uri="{BB962C8B-B14F-4D97-AF65-F5344CB8AC3E}">
        <p14:creationId xmlns:p14="http://schemas.microsoft.com/office/powerpoint/2010/main" val="347693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9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433664"/>
            <a:ext cx="9194245" cy="5332662"/>
          </a:xfrm>
          <a:prstGeom prst="rect">
            <a:avLst/>
          </a:prstGeom>
        </p:spPr>
      </p:pic>
      <p:sp>
        <p:nvSpPr>
          <p:cNvPr id="10" name="矩形 9"/>
          <p:cNvSpPr/>
          <p:nvPr/>
        </p:nvSpPr>
        <p:spPr>
          <a:xfrm>
            <a:off x="323528" y="609035"/>
            <a:ext cx="8712968"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lang="en-US" altLang="zh-CN" sz="6600" spc="50" dirty="0">
                <a:ln w="11430"/>
                <a:solidFill>
                  <a:srgbClr val="FF0066"/>
                </a:solidFill>
                <a:effectLst>
                  <a:outerShdw blurRad="76200" dist="50800" dir="5400000" algn="tl" rotWithShape="0">
                    <a:srgbClr val="000000">
                      <a:alpha val="65000"/>
                    </a:srgbClr>
                  </a:outerShdw>
                </a:effectLst>
                <a:latin typeface="华康方圆体W7" pitchFamily="81" charset="-122"/>
                <a:ea typeface="华康方圆体W7" pitchFamily="81" charset="-122"/>
              </a:rPr>
              <a:t>HẸN GẶP LẠI CÁC BẠN</a:t>
            </a:r>
            <a:endParaRPr lang="zh-CN" altLang="en-US" sz="6600" spc="50" dirty="0">
              <a:ln w="11430"/>
              <a:solidFill>
                <a:srgbClr val="FF0066"/>
              </a:solidFill>
              <a:effectLst>
                <a:outerShdw blurRad="76200" dist="50800" dir="5400000" algn="tl" rotWithShape="0">
                  <a:srgbClr val="000000">
                    <a:alpha val="65000"/>
                  </a:srgbClr>
                </a:outerShdw>
              </a:effectLst>
              <a:latin typeface="华康方圆体W7" pitchFamily="81" charset="-122"/>
              <a:ea typeface="华康方圆体W7" pitchFamily="81" charset="-122"/>
            </a:endParaRPr>
          </a:p>
        </p:txBody>
      </p:sp>
      <p:pic>
        <p:nvPicPr>
          <p:cNvPr id="2051"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258" y="292188"/>
            <a:ext cx="22034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84148">
            <a:off x="-122368" y="2661562"/>
            <a:ext cx="4954173" cy="2419644"/>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1451" y="4700711"/>
            <a:ext cx="515130" cy="51513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972" y="4752103"/>
            <a:ext cx="468344" cy="468344"/>
          </a:xfrm>
          <a:prstGeom prst="rect">
            <a:avLst/>
          </a:prstGeom>
        </p:spPr>
      </p:pic>
      <p:sp>
        <p:nvSpPr>
          <p:cNvPr id="14" name="TextBox 15"/>
          <p:cNvSpPr txBox="1">
            <a:spLocks noChangeArrowheads="1"/>
          </p:cNvSpPr>
          <p:nvPr/>
        </p:nvSpPr>
        <p:spPr bwMode="auto">
          <a:xfrm>
            <a:off x="3094146" y="299815"/>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solidFill>
                  <a:schemeClr val="bg1"/>
                </a:solidFill>
                <a:latin typeface="微软雅黑" pitchFamily="34" charset="-122"/>
                <a:ea typeface="微软雅黑" pitchFamily="34" charset="-122"/>
              </a:rPr>
              <a:t>四比三演示，更贴合实际</a:t>
            </a:r>
          </a:p>
        </p:txBody>
      </p:sp>
    </p:spTree>
    <p:extLst>
      <p:ext uri="{BB962C8B-B14F-4D97-AF65-F5344CB8AC3E}">
        <p14:creationId xmlns:p14="http://schemas.microsoft.com/office/powerpoint/2010/main" val="3511681386"/>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3"/>
            <a:ext cx="9144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417" y="233068"/>
            <a:ext cx="1960400"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021" y="564029"/>
            <a:ext cx="1918279" cy="2008523"/>
          </a:xfrm>
          <a:prstGeom prst="rect">
            <a:avLst/>
          </a:prstGeom>
        </p:spPr>
      </p:pic>
      <p:grpSp>
        <p:nvGrpSpPr>
          <p:cNvPr id="28" name="组合 27"/>
          <p:cNvGrpSpPr/>
          <p:nvPr/>
        </p:nvGrpSpPr>
        <p:grpSpPr>
          <a:xfrm>
            <a:off x="1511720" y="330552"/>
            <a:ext cx="6981547"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8195" y="454041"/>
            <a:ext cx="1800037"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1520" y="3267269"/>
            <a:ext cx="1006716"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91"/>
            <a:ext cx="9185483"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4752" y="3887501"/>
            <a:ext cx="2564613"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9489" y="4405436"/>
            <a:ext cx="1722867"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43219" y="4243564"/>
            <a:ext cx="1722867"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369" y="4829247"/>
            <a:ext cx="1761586"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67922" y="3821042"/>
            <a:ext cx="820475"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76098" y="4818499"/>
            <a:ext cx="954807"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94410" y="5210061"/>
            <a:ext cx="358221"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69447" y="5286144"/>
            <a:ext cx="392882"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167" y="4055313"/>
            <a:ext cx="2564613"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6683633" y="5795193"/>
            <a:ext cx="2485082"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54934" y="3615290"/>
            <a:ext cx="828735"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71372" y="5942361"/>
            <a:ext cx="1220336"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38413" y="4830397"/>
            <a:ext cx="361670"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5460" y="6052183"/>
            <a:ext cx="1182339"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8240769" y="5700200"/>
            <a:ext cx="940302"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6253148" y="5962043"/>
            <a:ext cx="73223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9149" y="6162908"/>
            <a:ext cx="785359"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810" y="820623"/>
            <a:ext cx="1513104"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304774" y="1393601"/>
            <a:ext cx="2429348" cy="3239131"/>
          </a:xfrm>
          <a:prstGeom prst="rect">
            <a:avLst/>
          </a:prstGeom>
        </p:spPr>
      </p:pic>
      <p:grpSp>
        <p:nvGrpSpPr>
          <p:cNvPr id="3" name="组合 2"/>
          <p:cNvGrpSpPr/>
          <p:nvPr/>
        </p:nvGrpSpPr>
        <p:grpSpPr>
          <a:xfrm>
            <a:off x="2531326" y="2587554"/>
            <a:ext cx="3969677" cy="772219"/>
            <a:chOff x="2538590" y="1676367"/>
            <a:chExt cx="3969677" cy="579164"/>
          </a:xfrm>
        </p:grpSpPr>
        <p:sp>
          <p:nvSpPr>
            <p:cNvPr id="4" name="文本框 3"/>
            <p:cNvSpPr txBox="1"/>
            <p:nvPr/>
          </p:nvSpPr>
          <p:spPr>
            <a:xfrm>
              <a:off x="2538590" y="1678450"/>
              <a:ext cx="3945223" cy="577081"/>
            </a:xfrm>
            <a:prstGeom prst="rect">
              <a:avLst/>
            </a:prstGeom>
            <a:noFill/>
          </p:spPr>
          <p:txBody>
            <a:bodyPr wrap="square" rtlCol="0">
              <a:spAutoFit/>
            </a:bodyPr>
            <a:lstStyle/>
            <a:p>
              <a:pPr algn="ct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Khởi</a:t>
              </a:r>
              <a:r>
                <a:rPr lang="en-US" altLang="zh-CN"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rPr>
                <a:t> </a:t>
              </a:r>
              <a:r>
                <a:rPr lang="en-US" altLang="zh-CN" sz="4400" b="1" dirty="0" err="1">
                  <a:ln w="85725">
                    <a:solidFill>
                      <a:srgbClr val="FDFDFD"/>
                    </a:solidFill>
                  </a:ln>
                  <a:solidFill>
                    <a:schemeClr val="bg1"/>
                  </a:solidFill>
                  <a:effectLst>
                    <a:outerShdw blurRad="63500" sx="102000" sy="102000" algn="ctr" rotWithShape="0">
                      <a:prstClr val="black">
                        <a:alpha val="40000"/>
                      </a:prstClr>
                    </a:outerShdw>
                  </a:effectLst>
                  <a:cs typeface="+mn-ea"/>
                  <a:sym typeface="+mn-lt"/>
                </a:rPr>
                <a:t>động</a:t>
              </a:r>
              <a:endParaRPr lang="zh-CN" altLang="en-US" sz="4400" b="1" dirty="0">
                <a:ln w="85725">
                  <a:solidFill>
                    <a:srgbClr val="FDFDFD"/>
                  </a:solidFill>
                </a:ln>
                <a:solidFill>
                  <a:schemeClr val="bg1"/>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2563044" y="1676367"/>
              <a:ext cx="3945223" cy="577080"/>
            </a:xfrm>
            <a:prstGeom prst="rect">
              <a:avLst/>
            </a:prstGeom>
            <a:noFill/>
          </p:spPr>
          <p:txBody>
            <a:bodyPr wrap="square" rtlCol="0">
              <a:spAutoFit/>
            </a:bodyPr>
            <a:lstStyle/>
            <a:p>
              <a:pPr algn="ctr"/>
              <a:r>
                <a:rPr lang="en-US" altLang="zh-CN" sz="4400" b="1" dirty="0" err="1">
                  <a:pattFill prst="wdUpDiag">
                    <a:fgClr>
                      <a:srgbClr val="FF9933"/>
                    </a:fgClr>
                    <a:bgClr>
                      <a:srgbClr val="FF6600"/>
                    </a:bgClr>
                  </a:pattFill>
                  <a:cs typeface="+mn-ea"/>
                  <a:sym typeface="+mn-lt"/>
                </a:rPr>
                <a:t>Khởi</a:t>
              </a:r>
              <a:r>
                <a:rPr lang="en-US" altLang="zh-CN" sz="4400" b="1" dirty="0">
                  <a:pattFill prst="wdUpDiag">
                    <a:fgClr>
                      <a:srgbClr val="FF9933"/>
                    </a:fgClr>
                    <a:bgClr>
                      <a:srgbClr val="FF6600"/>
                    </a:bgClr>
                  </a:pattFill>
                  <a:cs typeface="+mn-ea"/>
                  <a:sym typeface="+mn-lt"/>
                </a:rPr>
                <a:t> </a:t>
              </a:r>
              <a:r>
                <a:rPr lang="en-US" altLang="zh-CN" sz="4400" b="1" dirty="0" err="1">
                  <a:pattFill prst="wdUpDiag">
                    <a:fgClr>
                      <a:srgbClr val="FF9933"/>
                    </a:fgClr>
                    <a:bgClr>
                      <a:srgbClr val="FF6600"/>
                    </a:bgClr>
                  </a:pattFill>
                  <a:cs typeface="+mn-ea"/>
                  <a:sym typeface="+mn-lt"/>
                </a:rPr>
                <a:t>động</a:t>
              </a:r>
              <a:endParaRPr lang="zh-CN" altLang="en-US" sz="4400" b="1" dirty="0">
                <a:pattFill prst="wdUpDiag">
                  <a:fgClr>
                    <a:srgbClr val="FF9933"/>
                  </a:fgClr>
                  <a:bgClr>
                    <a:srgbClr val="FF6600"/>
                  </a:bgClr>
                </a:pattFill>
                <a:cs typeface="+mn-ea"/>
                <a:sym typeface="+mn-lt"/>
              </a:endParaRPr>
            </a:p>
          </p:txBody>
        </p:sp>
      </p:grpSp>
    </p:spTree>
    <p:extLst>
      <p:ext uri="{BB962C8B-B14F-4D97-AF65-F5344CB8AC3E}">
        <p14:creationId xmlns:p14="http://schemas.microsoft.com/office/powerpoint/2010/main" val="611092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20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ÚC CA BỐN MÙA (Hình minh họa theo lời bài hát)">
            <a:hlinkClick r:id="" action="ppaction://media"/>
            <a:extLst>
              <a:ext uri="{FF2B5EF4-FFF2-40B4-BE49-F238E27FC236}">
                <a16:creationId xmlns:a16="http://schemas.microsoft.com/office/drawing/2014/main" id="{0E42D1AE-CE3B-44B3-8C94-D345BB449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032" y="0"/>
            <a:ext cx="8604448" cy="60007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13377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0" y="3766391"/>
            <a:ext cx="9144000" cy="3118245"/>
            <a:chOff x="2927351" y="2571750"/>
            <a:chExt cx="6337300" cy="1620838"/>
          </a:xfrm>
        </p:grpSpPr>
        <p:sp>
          <p:nvSpPr>
            <p:cNvPr id="5" name="Freeform 5"/>
            <p:cNvSpPr/>
            <p:nvPr/>
          </p:nvSpPr>
          <p:spPr bwMode="auto">
            <a:xfrm>
              <a:off x="4402138" y="2933700"/>
              <a:ext cx="152400" cy="406400"/>
            </a:xfrm>
            <a:custGeom>
              <a:avLst/>
              <a:gdLst>
                <a:gd name="T0" fmla="*/ 15 w 36"/>
                <a:gd name="T1" fmla="*/ 78 h 95"/>
                <a:gd name="T2" fmla="*/ 2 w 36"/>
                <a:gd name="T3" fmla="*/ 0 h 95"/>
                <a:gd name="T4" fmla="*/ 6 w 36"/>
                <a:gd name="T5" fmla="*/ 0 h 95"/>
                <a:gd name="T6" fmla="*/ 36 w 36"/>
                <a:gd name="T7" fmla="*/ 95 h 95"/>
              </a:gdLst>
              <a:ahLst/>
              <a:cxnLst>
                <a:cxn ang="0">
                  <a:pos x="T0" y="T1"/>
                </a:cxn>
                <a:cxn ang="0">
                  <a:pos x="T2" y="T3"/>
                </a:cxn>
                <a:cxn ang="0">
                  <a:pos x="T4" y="T5"/>
                </a:cxn>
                <a:cxn ang="0">
                  <a:pos x="T6" y="T7"/>
                </a:cxn>
              </a:cxnLst>
              <a:rect l="0" t="0" r="r" b="b"/>
              <a:pathLst>
                <a:path w="36" h="95">
                  <a:moveTo>
                    <a:pt x="15" y="78"/>
                  </a:moveTo>
                  <a:cubicBezTo>
                    <a:pt x="9" y="53"/>
                    <a:pt x="0" y="26"/>
                    <a:pt x="2" y="0"/>
                  </a:cubicBezTo>
                  <a:cubicBezTo>
                    <a:pt x="3" y="0"/>
                    <a:pt x="5" y="0"/>
                    <a:pt x="6" y="0"/>
                  </a:cubicBezTo>
                  <a:cubicBezTo>
                    <a:pt x="9" y="31"/>
                    <a:pt x="25" y="69"/>
                    <a:pt x="36" y="95"/>
                  </a:cubicBezTo>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 name="Freeform 6"/>
            <p:cNvSpPr/>
            <p:nvPr/>
          </p:nvSpPr>
          <p:spPr bwMode="auto">
            <a:xfrm>
              <a:off x="4465638" y="2963863"/>
              <a:ext cx="98425" cy="187325"/>
            </a:xfrm>
            <a:custGeom>
              <a:avLst/>
              <a:gdLst>
                <a:gd name="T0" fmla="*/ 0 w 23"/>
                <a:gd name="T1" fmla="*/ 31 h 44"/>
                <a:gd name="T2" fmla="*/ 18 w 23"/>
                <a:gd name="T3" fmla="*/ 0 h 44"/>
                <a:gd name="T4" fmla="*/ 0 w 23"/>
                <a:gd name="T5" fmla="*/ 44 h 44"/>
              </a:gdLst>
              <a:ahLst/>
              <a:cxnLst>
                <a:cxn ang="0">
                  <a:pos x="T0" y="T1"/>
                </a:cxn>
                <a:cxn ang="0">
                  <a:pos x="T2" y="T3"/>
                </a:cxn>
                <a:cxn ang="0">
                  <a:pos x="T4" y="T5"/>
                </a:cxn>
              </a:cxnLst>
              <a:rect l="0" t="0" r="r" b="b"/>
              <a:pathLst>
                <a:path w="23" h="44">
                  <a:moveTo>
                    <a:pt x="0" y="31"/>
                  </a:moveTo>
                  <a:cubicBezTo>
                    <a:pt x="6" y="21"/>
                    <a:pt x="12" y="10"/>
                    <a:pt x="18" y="0"/>
                  </a:cubicBezTo>
                  <a:cubicBezTo>
                    <a:pt x="23" y="9"/>
                    <a:pt x="7" y="38"/>
                    <a:pt x="0" y="44"/>
                  </a:cubicBezTo>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 name="Freeform 7"/>
            <p:cNvSpPr/>
            <p:nvPr/>
          </p:nvSpPr>
          <p:spPr bwMode="auto">
            <a:xfrm>
              <a:off x="4198938" y="2571750"/>
              <a:ext cx="327025" cy="465138"/>
            </a:xfrm>
            <a:custGeom>
              <a:avLst/>
              <a:gdLst>
                <a:gd name="T0" fmla="*/ 59 w 77"/>
                <a:gd name="T1" fmla="*/ 27 h 109"/>
                <a:gd name="T2" fmla="*/ 28 w 77"/>
                <a:gd name="T3" fmla="*/ 92 h 109"/>
                <a:gd name="T4" fmla="*/ 74 w 77"/>
                <a:gd name="T5" fmla="*/ 71 h 109"/>
                <a:gd name="T6" fmla="*/ 59 w 77"/>
                <a:gd name="T7" fmla="*/ 27 h 109"/>
              </a:gdLst>
              <a:ahLst/>
              <a:cxnLst>
                <a:cxn ang="0">
                  <a:pos x="T0" y="T1"/>
                </a:cxn>
                <a:cxn ang="0">
                  <a:pos x="T2" y="T3"/>
                </a:cxn>
                <a:cxn ang="0">
                  <a:pos x="T4" y="T5"/>
                </a:cxn>
                <a:cxn ang="0">
                  <a:pos x="T6" y="T7"/>
                </a:cxn>
              </a:cxnLst>
              <a:rect l="0" t="0" r="r" b="b"/>
              <a:pathLst>
                <a:path w="77" h="109">
                  <a:moveTo>
                    <a:pt x="59" y="27"/>
                  </a:moveTo>
                  <a:cubicBezTo>
                    <a:pt x="16" y="0"/>
                    <a:pt x="0" y="69"/>
                    <a:pt x="28" y="92"/>
                  </a:cubicBezTo>
                  <a:cubicBezTo>
                    <a:pt x="49" y="109"/>
                    <a:pt x="71" y="96"/>
                    <a:pt x="74" y="71"/>
                  </a:cubicBezTo>
                  <a:cubicBezTo>
                    <a:pt x="77" y="53"/>
                    <a:pt x="77" y="38"/>
                    <a:pt x="59" y="27"/>
                  </a:cubicBezTo>
                  <a:close/>
                </a:path>
              </a:pathLst>
            </a:custGeom>
            <a:solidFill>
              <a:srgbClr val="5B8B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8"/>
            <p:cNvSpPr/>
            <p:nvPr/>
          </p:nvSpPr>
          <p:spPr bwMode="auto">
            <a:xfrm>
              <a:off x="4516438" y="2857500"/>
              <a:ext cx="203200" cy="212725"/>
            </a:xfrm>
            <a:custGeom>
              <a:avLst/>
              <a:gdLst>
                <a:gd name="T0" fmla="*/ 29 w 48"/>
                <a:gd name="T1" fmla="*/ 12 h 50"/>
                <a:gd name="T2" fmla="*/ 2 w 48"/>
                <a:gd name="T3" fmla="*/ 26 h 50"/>
                <a:gd name="T4" fmla="*/ 29 w 48"/>
                <a:gd name="T5" fmla="*/ 12 h 50"/>
              </a:gdLst>
              <a:ahLst/>
              <a:cxnLst>
                <a:cxn ang="0">
                  <a:pos x="T0" y="T1"/>
                </a:cxn>
                <a:cxn ang="0">
                  <a:pos x="T2" y="T3"/>
                </a:cxn>
                <a:cxn ang="0">
                  <a:pos x="T4" y="T5"/>
                </a:cxn>
              </a:cxnLst>
              <a:rect l="0" t="0" r="r" b="b"/>
              <a:pathLst>
                <a:path w="48" h="50">
                  <a:moveTo>
                    <a:pt x="29" y="12"/>
                  </a:moveTo>
                  <a:cubicBezTo>
                    <a:pt x="48" y="36"/>
                    <a:pt x="4" y="50"/>
                    <a:pt x="2" y="26"/>
                  </a:cubicBezTo>
                  <a:cubicBezTo>
                    <a:pt x="0" y="11"/>
                    <a:pt x="19" y="0"/>
                    <a:pt x="29" y="12"/>
                  </a:cubicBezTo>
                  <a:close/>
                </a:path>
              </a:pathLst>
            </a:custGeom>
            <a:solidFill>
              <a:srgbClr val="5B8B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Oval 9"/>
            <p:cNvSpPr>
              <a:spLocks noChangeArrowheads="1"/>
            </p:cNvSpPr>
            <p:nvPr/>
          </p:nvSpPr>
          <p:spPr bwMode="auto">
            <a:xfrm>
              <a:off x="4384676" y="2728913"/>
              <a:ext cx="30163"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Oval 10"/>
            <p:cNvSpPr>
              <a:spLocks noChangeArrowheads="1"/>
            </p:cNvSpPr>
            <p:nvPr/>
          </p:nvSpPr>
          <p:spPr bwMode="auto">
            <a:xfrm>
              <a:off x="4270376" y="2784475"/>
              <a:ext cx="34925"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Oval 11"/>
            <p:cNvSpPr>
              <a:spLocks noChangeArrowheads="1"/>
            </p:cNvSpPr>
            <p:nvPr/>
          </p:nvSpPr>
          <p:spPr bwMode="auto">
            <a:xfrm>
              <a:off x="4356101" y="2801938"/>
              <a:ext cx="33338" cy="30163"/>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Oval 12"/>
            <p:cNvSpPr>
              <a:spLocks noChangeArrowheads="1"/>
            </p:cNvSpPr>
            <p:nvPr/>
          </p:nvSpPr>
          <p:spPr bwMode="auto">
            <a:xfrm>
              <a:off x="4478338" y="2771775"/>
              <a:ext cx="30163"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Oval 13"/>
            <p:cNvSpPr>
              <a:spLocks noChangeArrowheads="1"/>
            </p:cNvSpPr>
            <p:nvPr/>
          </p:nvSpPr>
          <p:spPr bwMode="auto">
            <a:xfrm>
              <a:off x="4414838" y="2900363"/>
              <a:ext cx="30163" cy="33338"/>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Oval 14"/>
            <p:cNvSpPr>
              <a:spLocks noChangeArrowheads="1"/>
            </p:cNvSpPr>
            <p:nvPr/>
          </p:nvSpPr>
          <p:spPr bwMode="auto">
            <a:xfrm>
              <a:off x="4597401" y="2917825"/>
              <a:ext cx="33338" cy="2857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Oval 15"/>
            <p:cNvSpPr>
              <a:spLocks noChangeArrowheads="1"/>
            </p:cNvSpPr>
            <p:nvPr/>
          </p:nvSpPr>
          <p:spPr bwMode="auto">
            <a:xfrm>
              <a:off x="4533901" y="2963863"/>
              <a:ext cx="33338" cy="34925"/>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Oval 16"/>
            <p:cNvSpPr>
              <a:spLocks noChangeArrowheads="1"/>
            </p:cNvSpPr>
            <p:nvPr/>
          </p:nvSpPr>
          <p:spPr bwMode="auto">
            <a:xfrm>
              <a:off x="4300538" y="2895600"/>
              <a:ext cx="30163" cy="30163"/>
            </a:xfrm>
            <a:prstGeom prst="ellipse">
              <a:avLst/>
            </a:prstGeom>
            <a:solidFill>
              <a:srgbClr val="FF7C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17"/>
            <p:cNvSpPr/>
            <p:nvPr/>
          </p:nvSpPr>
          <p:spPr bwMode="auto">
            <a:xfrm>
              <a:off x="4470401" y="2801938"/>
              <a:ext cx="1466850" cy="874713"/>
            </a:xfrm>
            <a:custGeom>
              <a:avLst/>
              <a:gdLst>
                <a:gd name="T0" fmla="*/ 346 w 346"/>
                <a:gd name="T1" fmla="*/ 204 h 205"/>
                <a:gd name="T2" fmla="*/ 173 w 346"/>
                <a:gd name="T3" fmla="*/ 0 h 205"/>
                <a:gd name="T4" fmla="*/ 0 w 346"/>
                <a:gd name="T5" fmla="*/ 204 h 205"/>
                <a:gd name="T6" fmla="*/ 0 w 346"/>
                <a:gd name="T7" fmla="*/ 205 h 205"/>
                <a:gd name="T8" fmla="*/ 346 w 346"/>
                <a:gd name="T9" fmla="*/ 205 h 205"/>
                <a:gd name="T10" fmla="*/ 346 w 346"/>
                <a:gd name="T11" fmla="*/ 204 h 205"/>
              </a:gdLst>
              <a:ahLst/>
              <a:cxnLst>
                <a:cxn ang="0">
                  <a:pos x="T0" y="T1"/>
                </a:cxn>
                <a:cxn ang="0">
                  <a:pos x="T2" y="T3"/>
                </a:cxn>
                <a:cxn ang="0">
                  <a:pos x="T4" y="T5"/>
                </a:cxn>
                <a:cxn ang="0">
                  <a:pos x="T6" y="T7"/>
                </a:cxn>
                <a:cxn ang="0">
                  <a:pos x="T8" y="T9"/>
                </a:cxn>
                <a:cxn ang="0">
                  <a:pos x="T10" y="T11"/>
                </a:cxn>
              </a:cxnLst>
              <a:rect l="0" t="0" r="r" b="b"/>
              <a:pathLst>
                <a:path w="346" h="205">
                  <a:moveTo>
                    <a:pt x="346" y="204"/>
                  </a:moveTo>
                  <a:cubicBezTo>
                    <a:pt x="346" y="105"/>
                    <a:pt x="269" y="0"/>
                    <a:pt x="173" y="0"/>
                  </a:cubicBezTo>
                  <a:cubicBezTo>
                    <a:pt x="78" y="0"/>
                    <a:pt x="0" y="105"/>
                    <a:pt x="0" y="204"/>
                  </a:cubicBezTo>
                  <a:cubicBezTo>
                    <a:pt x="0" y="204"/>
                    <a:pt x="0" y="205"/>
                    <a:pt x="0" y="205"/>
                  </a:cubicBezTo>
                  <a:cubicBezTo>
                    <a:pt x="346" y="205"/>
                    <a:pt x="346" y="205"/>
                    <a:pt x="346" y="205"/>
                  </a:cubicBezTo>
                  <a:cubicBezTo>
                    <a:pt x="346" y="205"/>
                    <a:pt x="346" y="204"/>
                    <a:pt x="346" y="204"/>
                  </a:cubicBezTo>
                  <a:close/>
                </a:path>
              </a:pathLst>
            </a:custGeom>
            <a:solidFill>
              <a:srgbClr val="9A68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8"/>
            <p:cNvSpPr/>
            <p:nvPr/>
          </p:nvSpPr>
          <p:spPr bwMode="auto">
            <a:xfrm>
              <a:off x="4597401" y="2986088"/>
              <a:ext cx="1200150" cy="715963"/>
            </a:xfrm>
            <a:custGeom>
              <a:avLst/>
              <a:gdLst>
                <a:gd name="T0" fmla="*/ 283 w 283"/>
                <a:gd name="T1" fmla="*/ 167 h 168"/>
                <a:gd name="T2" fmla="*/ 142 w 283"/>
                <a:gd name="T3" fmla="*/ 0 h 168"/>
                <a:gd name="T4" fmla="*/ 0 w 283"/>
                <a:gd name="T5" fmla="*/ 167 h 168"/>
                <a:gd name="T6" fmla="*/ 0 w 283"/>
                <a:gd name="T7" fmla="*/ 168 h 168"/>
                <a:gd name="T8" fmla="*/ 283 w 283"/>
                <a:gd name="T9" fmla="*/ 168 h 168"/>
                <a:gd name="T10" fmla="*/ 283 w 283"/>
                <a:gd name="T11" fmla="*/ 167 h 168"/>
              </a:gdLst>
              <a:ahLst/>
              <a:cxnLst>
                <a:cxn ang="0">
                  <a:pos x="T0" y="T1"/>
                </a:cxn>
                <a:cxn ang="0">
                  <a:pos x="T2" y="T3"/>
                </a:cxn>
                <a:cxn ang="0">
                  <a:pos x="T4" y="T5"/>
                </a:cxn>
                <a:cxn ang="0">
                  <a:pos x="T6" y="T7"/>
                </a:cxn>
                <a:cxn ang="0">
                  <a:pos x="T8" y="T9"/>
                </a:cxn>
                <a:cxn ang="0">
                  <a:pos x="T10" y="T11"/>
                </a:cxn>
              </a:cxnLst>
              <a:rect l="0" t="0" r="r" b="b"/>
              <a:pathLst>
                <a:path w="283" h="168">
                  <a:moveTo>
                    <a:pt x="283" y="167"/>
                  </a:moveTo>
                  <a:cubicBezTo>
                    <a:pt x="283" y="85"/>
                    <a:pt x="220" y="0"/>
                    <a:pt x="142" y="0"/>
                  </a:cubicBezTo>
                  <a:cubicBezTo>
                    <a:pt x="64" y="0"/>
                    <a:pt x="0" y="85"/>
                    <a:pt x="0" y="167"/>
                  </a:cubicBezTo>
                  <a:cubicBezTo>
                    <a:pt x="0" y="167"/>
                    <a:pt x="0" y="167"/>
                    <a:pt x="0" y="168"/>
                  </a:cubicBezTo>
                  <a:cubicBezTo>
                    <a:pt x="283" y="168"/>
                    <a:pt x="283" y="168"/>
                    <a:pt x="283" y="168"/>
                  </a:cubicBezTo>
                  <a:cubicBezTo>
                    <a:pt x="283" y="167"/>
                    <a:pt x="283" y="167"/>
                    <a:pt x="283" y="167"/>
                  </a:cubicBezTo>
                  <a:close/>
                </a:path>
              </a:pathLst>
            </a:custGeom>
            <a:solidFill>
              <a:srgbClr val="FFFF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9"/>
            <p:cNvSpPr/>
            <p:nvPr/>
          </p:nvSpPr>
          <p:spPr bwMode="auto">
            <a:xfrm>
              <a:off x="4779963" y="3138488"/>
              <a:ext cx="822325" cy="477838"/>
            </a:xfrm>
            <a:custGeom>
              <a:avLst/>
              <a:gdLst>
                <a:gd name="T0" fmla="*/ 194 w 194"/>
                <a:gd name="T1" fmla="*/ 112 h 112"/>
                <a:gd name="T2" fmla="*/ 97 w 194"/>
                <a:gd name="T3" fmla="*/ 0 h 112"/>
                <a:gd name="T4" fmla="*/ 0 w 194"/>
                <a:gd name="T5" fmla="*/ 112 h 112"/>
                <a:gd name="T6" fmla="*/ 0 w 194"/>
                <a:gd name="T7" fmla="*/ 112 h 112"/>
                <a:gd name="T8" fmla="*/ 194 w 194"/>
                <a:gd name="T9" fmla="*/ 112 h 112"/>
                <a:gd name="T10" fmla="*/ 194 w 194"/>
                <a:gd name="T11" fmla="*/ 112 h 112"/>
              </a:gdLst>
              <a:ahLst/>
              <a:cxnLst>
                <a:cxn ang="0">
                  <a:pos x="T0" y="T1"/>
                </a:cxn>
                <a:cxn ang="0">
                  <a:pos x="T2" y="T3"/>
                </a:cxn>
                <a:cxn ang="0">
                  <a:pos x="T4" y="T5"/>
                </a:cxn>
                <a:cxn ang="0">
                  <a:pos x="T6" y="T7"/>
                </a:cxn>
                <a:cxn ang="0">
                  <a:pos x="T8" y="T9"/>
                </a:cxn>
                <a:cxn ang="0">
                  <a:pos x="T10" y="T11"/>
                </a:cxn>
              </a:cxnLst>
              <a:rect l="0" t="0" r="r" b="b"/>
              <a:pathLst>
                <a:path w="194" h="112">
                  <a:moveTo>
                    <a:pt x="194" y="112"/>
                  </a:moveTo>
                  <a:cubicBezTo>
                    <a:pt x="194" y="57"/>
                    <a:pt x="150" y="0"/>
                    <a:pt x="97" y="0"/>
                  </a:cubicBezTo>
                  <a:cubicBezTo>
                    <a:pt x="43" y="0"/>
                    <a:pt x="0" y="57"/>
                    <a:pt x="0" y="112"/>
                  </a:cubicBezTo>
                  <a:cubicBezTo>
                    <a:pt x="0" y="112"/>
                    <a:pt x="0" y="112"/>
                    <a:pt x="0" y="112"/>
                  </a:cubicBezTo>
                  <a:cubicBezTo>
                    <a:pt x="194" y="112"/>
                    <a:pt x="194" y="112"/>
                    <a:pt x="194" y="112"/>
                  </a:cubicBezTo>
                  <a:cubicBezTo>
                    <a:pt x="194" y="112"/>
                    <a:pt x="194" y="112"/>
                    <a:pt x="194" y="112"/>
                  </a:cubicBezTo>
                  <a:close/>
                </a:path>
              </a:pathLst>
            </a:custGeom>
            <a:solidFill>
              <a:srgbClr val="BB9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20"/>
            <p:cNvSpPr/>
            <p:nvPr/>
          </p:nvSpPr>
          <p:spPr bwMode="auto">
            <a:xfrm>
              <a:off x="4902201" y="3279775"/>
              <a:ext cx="525463" cy="341313"/>
            </a:xfrm>
            <a:custGeom>
              <a:avLst/>
              <a:gdLst>
                <a:gd name="T0" fmla="*/ 124 w 124"/>
                <a:gd name="T1" fmla="*/ 80 h 80"/>
                <a:gd name="T2" fmla="*/ 62 w 124"/>
                <a:gd name="T3" fmla="*/ 0 h 80"/>
                <a:gd name="T4" fmla="*/ 0 w 124"/>
                <a:gd name="T5" fmla="*/ 80 h 80"/>
                <a:gd name="T6" fmla="*/ 0 w 124"/>
                <a:gd name="T7" fmla="*/ 80 h 80"/>
                <a:gd name="T8" fmla="*/ 124 w 124"/>
                <a:gd name="T9" fmla="*/ 80 h 80"/>
                <a:gd name="T10" fmla="*/ 124 w 124"/>
                <a:gd name="T11" fmla="*/ 80 h 80"/>
              </a:gdLst>
              <a:ahLst/>
              <a:cxnLst>
                <a:cxn ang="0">
                  <a:pos x="T0" y="T1"/>
                </a:cxn>
                <a:cxn ang="0">
                  <a:pos x="T2" y="T3"/>
                </a:cxn>
                <a:cxn ang="0">
                  <a:pos x="T4" y="T5"/>
                </a:cxn>
                <a:cxn ang="0">
                  <a:pos x="T6" y="T7"/>
                </a:cxn>
                <a:cxn ang="0">
                  <a:pos x="T8" y="T9"/>
                </a:cxn>
                <a:cxn ang="0">
                  <a:pos x="T10" y="T11"/>
                </a:cxn>
              </a:cxnLst>
              <a:rect l="0" t="0" r="r" b="b"/>
              <a:pathLst>
                <a:path w="124" h="80">
                  <a:moveTo>
                    <a:pt x="124" y="80"/>
                  </a:moveTo>
                  <a:cubicBezTo>
                    <a:pt x="124" y="41"/>
                    <a:pt x="96" y="0"/>
                    <a:pt x="62" y="0"/>
                  </a:cubicBezTo>
                  <a:cubicBezTo>
                    <a:pt x="28" y="0"/>
                    <a:pt x="0" y="41"/>
                    <a:pt x="0" y="80"/>
                  </a:cubicBezTo>
                  <a:cubicBezTo>
                    <a:pt x="0" y="80"/>
                    <a:pt x="0" y="80"/>
                    <a:pt x="0" y="80"/>
                  </a:cubicBezTo>
                  <a:cubicBezTo>
                    <a:pt x="124" y="80"/>
                    <a:pt x="124" y="80"/>
                    <a:pt x="124" y="80"/>
                  </a:cubicBezTo>
                  <a:cubicBezTo>
                    <a:pt x="124" y="80"/>
                    <a:pt x="124" y="80"/>
                    <a:pt x="124" y="80"/>
                  </a:cubicBezTo>
                  <a:close/>
                </a:path>
              </a:pathLst>
            </a:custGeom>
            <a:solidFill>
              <a:srgbClr val="FFC5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21"/>
            <p:cNvSpPr/>
            <p:nvPr/>
          </p:nvSpPr>
          <p:spPr bwMode="auto">
            <a:xfrm>
              <a:off x="5500688" y="2955925"/>
              <a:ext cx="2114550" cy="1198563"/>
            </a:xfrm>
            <a:custGeom>
              <a:avLst/>
              <a:gdLst>
                <a:gd name="T0" fmla="*/ 499 w 499"/>
                <a:gd name="T1" fmla="*/ 279 h 281"/>
                <a:gd name="T2" fmla="*/ 250 w 499"/>
                <a:gd name="T3" fmla="*/ 0 h 281"/>
                <a:gd name="T4" fmla="*/ 0 w 499"/>
                <a:gd name="T5" fmla="*/ 279 h 281"/>
                <a:gd name="T6" fmla="*/ 0 w 499"/>
                <a:gd name="T7" fmla="*/ 281 h 281"/>
                <a:gd name="T8" fmla="*/ 499 w 499"/>
                <a:gd name="T9" fmla="*/ 281 h 281"/>
                <a:gd name="T10" fmla="*/ 499 w 499"/>
                <a:gd name="T11" fmla="*/ 279 h 281"/>
              </a:gdLst>
              <a:ahLst/>
              <a:cxnLst>
                <a:cxn ang="0">
                  <a:pos x="T0" y="T1"/>
                </a:cxn>
                <a:cxn ang="0">
                  <a:pos x="T2" y="T3"/>
                </a:cxn>
                <a:cxn ang="0">
                  <a:pos x="T4" y="T5"/>
                </a:cxn>
                <a:cxn ang="0">
                  <a:pos x="T6" y="T7"/>
                </a:cxn>
                <a:cxn ang="0">
                  <a:pos x="T8" y="T9"/>
                </a:cxn>
                <a:cxn ang="0">
                  <a:pos x="T10" y="T11"/>
                </a:cxn>
              </a:cxnLst>
              <a:rect l="0" t="0" r="r" b="b"/>
              <a:pathLst>
                <a:path w="499" h="281">
                  <a:moveTo>
                    <a:pt x="499" y="279"/>
                  </a:moveTo>
                  <a:cubicBezTo>
                    <a:pt x="499" y="125"/>
                    <a:pt x="387" y="0"/>
                    <a:pt x="250" y="0"/>
                  </a:cubicBezTo>
                  <a:cubicBezTo>
                    <a:pt x="112" y="0"/>
                    <a:pt x="0" y="125"/>
                    <a:pt x="0" y="279"/>
                  </a:cubicBezTo>
                  <a:cubicBezTo>
                    <a:pt x="0" y="280"/>
                    <a:pt x="0" y="280"/>
                    <a:pt x="0" y="281"/>
                  </a:cubicBezTo>
                  <a:cubicBezTo>
                    <a:pt x="499" y="281"/>
                    <a:pt x="499" y="281"/>
                    <a:pt x="499" y="281"/>
                  </a:cubicBezTo>
                  <a:cubicBezTo>
                    <a:pt x="499" y="280"/>
                    <a:pt x="499" y="280"/>
                    <a:pt x="499" y="279"/>
                  </a:cubicBezTo>
                  <a:close/>
                </a:path>
              </a:pathLst>
            </a:custGeom>
            <a:solidFill>
              <a:srgbClr val="FF8D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22"/>
            <p:cNvSpPr/>
            <p:nvPr/>
          </p:nvSpPr>
          <p:spPr bwMode="auto">
            <a:xfrm>
              <a:off x="5683251" y="3224213"/>
              <a:ext cx="1738313" cy="917575"/>
            </a:xfrm>
            <a:custGeom>
              <a:avLst/>
              <a:gdLst>
                <a:gd name="T0" fmla="*/ 410 w 410"/>
                <a:gd name="T1" fmla="*/ 213 h 215"/>
                <a:gd name="T2" fmla="*/ 205 w 410"/>
                <a:gd name="T3" fmla="*/ 0 h 215"/>
                <a:gd name="T4" fmla="*/ 0 w 410"/>
                <a:gd name="T5" fmla="*/ 213 h 215"/>
                <a:gd name="T6" fmla="*/ 0 w 410"/>
                <a:gd name="T7" fmla="*/ 215 h 215"/>
                <a:gd name="T8" fmla="*/ 410 w 410"/>
                <a:gd name="T9" fmla="*/ 215 h 215"/>
                <a:gd name="T10" fmla="*/ 410 w 410"/>
                <a:gd name="T11" fmla="*/ 213 h 215"/>
              </a:gdLst>
              <a:ahLst/>
              <a:cxnLst>
                <a:cxn ang="0">
                  <a:pos x="T0" y="T1"/>
                </a:cxn>
                <a:cxn ang="0">
                  <a:pos x="T2" y="T3"/>
                </a:cxn>
                <a:cxn ang="0">
                  <a:pos x="T4" y="T5"/>
                </a:cxn>
                <a:cxn ang="0">
                  <a:pos x="T6" y="T7"/>
                </a:cxn>
                <a:cxn ang="0">
                  <a:pos x="T8" y="T9"/>
                </a:cxn>
                <a:cxn ang="0">
                  <a:pos x="T10" y="T11"/>
                </a:cxn>
              </a:cxnLst>
              <a:rect l="0" t="0" r="r" b="b"/>
              <a:pathLst>
                <a:path w="410" h="215">
                  <a:moveTo>
                    <a:pt x="410" y="213"/>
                  </a:moveTo>
                  <a:cubicBezTo>
                    <a:pt x="410" y="95"/>
                    <a:pt x="318" y="0"/>
                    <a:pt x="205" y="0"/>
                  </a:cubicBezTo>
                  <a:cubicBezTo>
                    <a:pt x="92" y="0"/>
                    <a:pt x="0" y="95"/>
                    <a:pt x="0" y="213"/>
                  </a:cubicBezTo>
                  <a:cubicBezTo>
                    <a:pt x="0" y="214"/>
                    <a:pt x="0" y="214"/>
                    <a:pt x="0" y="215"/>
                  </a:cubicBezTo>
                  <a:cubicBezTo>
                    <a:pt x="410" y="215"/>
                    <a:pt x="410" y="215"/>
                    <a:pt x="410" y="215"/>
                  </a:cubicBezTo>
                  <a:cubicBezTo>
                    <a:pt x="410" y="214"/>
                    <a:pt x="410" y="214"/>
                    <a:pt x="410" y="213"/>
                  </a:cubicBezTo>
                  <a:close/>
                </a:path>
              </a:pathLst>
            </a:custGeom>
            <a:solidFill>
              <a:srgbClr val="FFCA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23"/>
            <p:cNvSpPr/>
            <p:nvPr/>
          </p:nvSpPr>
          <p:spPr bwMode="auto">
            <a:xfrm>
              <a:off x="5878513" y="3438525"/>
              <a:ext cx="1360488" cy="712788"/>
            </a:xfrm>
            <a:custGeom>
              <a:avLst/>
              <a:gdLst>
                <a:gd name="T0" fmla="*/ 321 w 321"/>
                <a:gd name="T1" fmla="*/ 166 h 167"/>
                <a:gd name="T2" fmla="*/ 161 w 321"/>
                <a:gd name="T3" fmla="*/ 0 h 167"/>
                <a:gd name="T4" fmla="*/ 0 w 321"/>
                <a:gd name="T5" fmla="*/ 166 h 167"/>
                <a:gd name="T6" fmla="*/ 0 w 321"/>
                <a:gd name="T7" fmla="*/ 167 h 167"/>
                <a:gd name="T8" fmla="*/ 321 w 321"/>
                <a:gd name="T9" fmla="*/ 167 h 167"/>
                <a:gd name="T10" fmla="*/ 321 w 321"/>
                <a:gd name="T11" fmla="*/ 166 h 167"/>
              </a:gdLst>
              <a:ahLst/>
              <a:cxnLst>
                <a:cxn ang="0">
                  <a:pos x="T0" y="T1"/>
                </a:cxn>
                <a:cxn ang="0">
                  <a:pos x="T2" y="T3"/>
                </a:cxn>
                <a:cxn ang="0">
                  <a:pos x="T4" y="T5"/>
                </a:cxn>
                <a:cxn ang="0">
                  <a:pos x="T6" y="T7"/>
                </a:cxn>
                <a:cxn ang="0">
                  <a:pos x="T8" y="T9"/>
                </a:cxn>
                <a:cxn ang="0">
                  <a:pos x="T10" y="T11"/>
                </a:cxn>
              </a:cxnLst>
              <a:rect l="0" t="0" r="r" b="b"/>
              <a:pathLst>
                <a:path w="321" h="167">
                  <a:moveTo>
                    <a:pt x="321" y="166"/>
                  </a:moveTo>
                  <a:cubicBezTo>
                    <a:pt x="321" y="74"/>
                    <a:pt x="249" y="0"/>
                    <a:pt x="161" y="0"/>
                  </a:cubicBezTo>
                  <a:cubicBezTo>
                    <a:pt x="72" y="0"/>
                    <a:pt x="0" y="74"/>
                    <a:pt x="0" y="166"/>
                  </a:cubicBezTo>
                  <a:cubicBezTo>
                    <a:pt x="0" y="166"/>
                    <a:pt x="0" y="166"/>
                    <a:pt x="0" y="167"/>
                  </a:cubicBezTo>
                  <a:cubicBezTo>
                    <a:pt x="321" y="167"/>
                    <a:pt x="321" y="167"/>
                    <a:pt x="321" y="167"/>
                  </a:cubicBezTo>
                  <a:cubicBezTo>
                    <a:pt x="321" y="166"/>
                    <a:pt x="321" y="166"/>
                    <a:pt x="321" y="166"/>
                  </a:cubicBezTo>
                  <a:close/>
                </a:path>
              </a:pathLst>
            </a:custGeom>
            <a:solidFill>
              <a:srgbClr val="FFFF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24"/>
            <p:cNvSpPr/>
            <p:nvPr/>
          </p:nvSpPr>
          <p:spPr bwMode="auto">
            <a:xfrm>
              <a:off x="6119813" y="3621088"/>
              <a:ext cx="877888" cy="495300"/>
            </a:xfrm>
            <a:custGeom>
              <a:avLst/>
              <a:gdLst>
                <a:gd name="T0" fmla="*/ 207 w 207"/>
                <a:gd name="T1" fmla="*/ 115 h 116"/>
                <a:gd name="T2" fmla="*/ 104 w 207"/>
                <a:gd name="T3" fmla="*/ 0 h 116"/>
                <a:gd name="T4" fmla="*/ 0 w 207"/>
                <a:gd name="T5" fmla="*/ 115 h 116"/>
                <a:gd name="T6" fmla="*/ 0 w 207"/>
                <a:gd name="T7" fmla="*/ 116 h 116"/>
                <a:gd name="T8" fmla="*/ 207 w 207"/>
                <a:gd name="T9" fmla="*/ 116 h 116"/>
                <a:gd name="T10" fmla="*/ 207 w 207"/>
                <a:gd name="T11" fmla="*/ 115 h 116"/>
              </a:gdLst>
              <a:ahLst/>
              <a:cxnLst>
                <a:cxn ang="0">
                  <a:pos x="T0" y="T1"/>
                </a:cxn>
                <a:cxn ang="0">
                  <a:pos x="T2" y="T3"/>
                </a:cxn>
                <a:cxn ang="0">
                  <a:pos x="T4" y="T5"/>
                </a:cxn>
                <a:cxn ang="0">
                  <a:pos x="T6" y="T7"/>
                </a:cxn>
                <a:cxn ang="0">
                  <a:pos x="T8" y="T9"/>
                </a:cxn>
                <a:cxn ang="0">
                  <a:pos x="T10" y="T11"/>
                </a:cxn>
              </a:cxnLst>
              <a:rect l="0" t="0" r="r" b="b"/>
              <a:pathLst>
                <a:path w="207" h="116">
                  <a:moveTo>
                    <a:pt x="207" y="115"/>
                  </a:moveTo>
                  <a:cubicBezTo>
                    <a:pt x="207" y="51"/>
                    <a:pt x="161" y="0"/>
                    <a:pt x="104" y="0"/>
                  </a:cubicBezTo>
                  <a:cubicBezTo>
                    <a:pt x="46" y="0"/>
                    <a:pt x="0" y="51"/>
                    <a:pt x="0" y="115"/>
                  </a:cubicBezTo>
                  <a:cubicBezTo>
                    <a:pt x="0" y="115"/>
                    <a:pt x="0" y="115"/>
                    <a:pt x="0" y="116"/>
                  </a:cubicBezTo>
                  <a:cubicBezTo>
                    <a:pt x="207" y="116"/>
                    <a:pt x="207" y="116"/>
                    <a:pt x="207" y="116"/>
                  </a:cubicBezTo>
                  <a:cubicBezTo>
                    <a:pt x="207" y="115"/>
                    <a:pt x="207" y="115"/>
                    <a:pt x="207" y="115"/>
                  </a:cubicBezTo>
                  <a:close/>
                </a:path>
              </a:pathLst>
            </a:custGeom>
            <a:solidFill>
              <a:srgbClr val="B1CA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25"/>
            <p:cNvSpPr/>
            <p:nvPr/>
          </p:nvSpPr>
          <p:spPr bwMode="auto">
            <a:xfrm>
              <a:off x="6315076" y="3822700"/>
              <a:ext cx="474663" cy="268288"/>
            </a:xfrm>
            <a:custGeom>
              <a:avLst/>
              <a:gdLst>
                <a:gd name="T0" fmla="*/ 112 w 112"/>
                <a:gd name="T1" fmla="*/ 62 h 63"/>
                <a:gd name="T2" fmla="*/ 56 w 112"/>
                <a:gd name="T3" fmla="*/ 0 h 63"/>
                <a:gd name="T4" fmla="*/ 0 w 112"/>
                <a:gd name="T5" fmla="*/ 62 h 63"/>
                <a:gd name="T6" fmla="*/ 0 w 112"/>
                <a:gd name="T7" fmla="*/ 63 h 63"/>
                <a:gd name="T8" fmla="*/ 112 w 112"/>
                <a:gd name="T9" fmla="*/ 63 h 63"/>
                <a:gd name="T10" fmla="*/ 112 w 112"/>
                <a:gd name="T11" fmla="*/ 62 h 63"/>
              </a:gdLst>
              <a:ahLst/>
              <a:cxnLst>
                <a:cxn ang="0">
                  <a:pos x="T0" y="T1"/>
                </a:cxn>
                <a:cxn ang="0">
                  <a:pos x="T2" y="T3"/>
                </a:cxn>
                <a:cxn ang="0">
                  <a:pos x="T4" y="T5"/>
                </a:cxn>
                <a:cxn ang="0">
                  <a:pos x="T6" y="T7"/>
                </a:cxn>
                <a:cxn ang="0">
                  <a:pos x="T8" y="T9"/>
                </a:cxn>
                <a:cxn ang="0">
                  <a:pos x="T10" y="T11"/>
                </a:cxn>
              </a:cxnLst>
              <a:rect l="0" t="0" r="r" b="b"/>
              <a:pathLst>
                <a:path w="112" h="63">
                  <a:moveTo>
                    <a:pt x="112" y="62"/>
                  </a:moveTo>
                  <a:cubicBezTo>
                    <a:pt x="112" y="28"/>
                    <a:pt x="87" y="0"/>
                    <a:pt x="56" y="0"/>
                  </a:cubicBezTo>
                  <a:cubicBezTo>
                    <a:pt x="25" y="0"/>
                    <a:pt x="0" y="28"/>
                    <a:pt x="0" y="62"/>
                  </a:cubicBezTo>
                  <a:cubicBezTo>
                    <a:pt x="0" y="62"/>
                    <a:pt x="0" y="62"/>
                    <a:pt x="0" y="63"/>
                  </a:cubicBezTo>
                  <a:cubicBezTo>
                    <a:pt x="112" y="63"/>
                    <a:pt x="112" y="63"/>
                    <a:pt x="112" y="63"/>
                  </a:cubicBezTo>
                  <a:cubicBezTo>
                    <a:pt x="112" y="62"/>
                    <a:pt x="112" y="62"/>
                    <a:pt x="112" y="62"/>
                  </a:cubicBezTo>
                  <a:close/>
                </a:path>
              </a:pathLst>
            </a:custGeom>
            <a:solidFill>
              <a:srgbClr val="865D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26"/>
            <p:cNvSpPr/>
            <p:nvPr/>
          </p:nvSpPr>
          <p:spPr bwMode="auto">
            <a:xfrm>
              <a:off x="6353176" y="3317875"/>
              <a:ext cx="2911475" cy="871538"/>
            </a:xfrm>
            <a:custGeom>
              <a:avLst/>
              <a:gdLst>
                <a:gd name="T0" fmla="*/ 0 w 687"/>
                <a:gd name="T1" fmla="*/ 204 h 204"/>
                <a:gd name="T2" fmla="*/ 368 w 687"/>
                <a:gd name="T3" fmla="*/ 3 h 204"/>
                <a:gd name="T4" fmla="*/ 687 w 687"/>
                <a:gd name="T5" fmla="*/ 202 h 204"/>
                <a:gd name="T6" fmla="*/ 0 w 687"/>
                <a:gd name="T7" fmla="*/ 204 h 204"/>
              </a:gdLst>
              <a:ahLst/>
              <a:cxnLst>
                <a:cxn ang="0">
                  <a:pos x="T0" y="T1"/>
                </a:cxn>
                <a:cxn ang="0">
                  <a:pos x="T2" y="T3"/>
                </a:cxn>
                <a:cxn ang="0">
                  <a:pos x="T4" y="T5"/>
                </a:cxn>
                <a:cxn ang="0">
                  <a:pos x="T6" y="T7"/>
                </a:cxn>
              </a:cxnLst>
              <a:rect l="0" t="0" r="r" b="b"/>
              <a:pathLst>
                <a:path w="687" h="204">
                  <a:moveTo>
                    <a:pt x="0" y="204"/>
                  </a:moveTo>
                  <a:cubicBezTo>
                    <a:pt x="0" y="204"/>
                    <a:pt x="156" y="0"/>
                    <a:pt x="368" y="3"/>
                  </a:cubicBezTo>
                  <a:cubicBezTo>
                    <a:pt x="580" y="6"/>
                    <a:pt x="687" y="202"/>
                    <a:pt x="687" y="202"/>
                  </a:cubicBezTo>
                  <a:lnTo>
                    <a:pt x="0" y="204"/>
                  </a:lnTo>
                  <a:close/>
                </a:path>
              </a:pathLst>
            </a:custGeom>
            <a:solidFill>
              <a:srgbClr val="74AC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27"/>
            <p:cNvSpPr/>
            <p:nvPr/>
          </p:nvSpPr>
          <p:spPr bwMode="auto">
            <a:xfrm>
              <a:off x="6818313" y="3608388"/>
              <a:ext cx="2103438" cy="576263"/>
            </a:xfrm>
            <a:custGeom>
              <a:avLst/>
              <a:gdLst>
                <a:gd name="T0" fmla="*/ 0 w 496"/>
                <a:gd name="T1" fmla="*/ 134 h 135"/>
                <a:gd name="T2" fmla="*/ 267 w 496"/>
                <a:gd name="T3" fmla="*/ 2 h 135"/>
                <a:gd name="T4" fmla="*/ 496 w 496"/>
                <a:gd name="T5" fmla="*/ 135 h 135"/>
                <a:gd name="T6" fmla="*/ 0 w 496"/>
                <a:gd name="T7" fmla="*/ 134 h 135"/>
              </a:gdLst>
              <a:ahLst/>
              <a:cxnLst>
                <a:cxn ang="0">
                  <a:pos x="T0" y="T1"/>
                </a:cxn>
                <a:cxn ang="0">
                  <a:pos x="T2" y="T3"/>
                </a:cxn>
                <a:cxn ang="0">
                  <a:pos x="T4" y="T5"/>
                </a:cxn>
                <a:cxn ang="0">
                  <a:pos x="T6" y="T7"/>
                </a:cxn>
              </a:cxnLst>
              <a:rect l="0" t="0" r="r" b="b"/>
              <a:pathLst>
                <a:path w="496" h="135">
                  <a:moveTo>
                    <a:pt x="0" y="134"/>
                  </a:moveTo>
                  <a:cubicBezTo>
                    <a:pt x="0" y="134"/>
                    <a:pt x="114" y="0"/>
                    <a:pt x="267" y="2"/>
                  </a:cubicBezTo>
                  <a:cubicBezTo>
                    <a:pt x="420" y="4"/>
                    <a:pt x="496" y="135"/>
                    <a:pt x="496" y="135"/>
                  </a:cubicBezTo>
                  <a:lnTo>
                    <a:pt x="0" y="134"/>
                  </a:lnTo>
                  <a:close/>
                </a:path>
              </a:pathLst>
            </a:custGeom>
            <a:solidFill>
              <a:srgbClr val="DDCA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28"/>
            <p:cNvSpPr/>
            <p:nvPr/>
          </p:nvSpPr>
          <p:spPr bwMode="auto">
            <a:xfrm>
              <a:off x="2927351" y="3163888"/>
              <a:ext cx="3636963" cy="1028700"/>
            </a:xfrm>
            <a:custGeom>
              <a:avLst/>
              <a:gdLst>
                <a:gd name="T0" fmla="*/ 288 w 858"/>
                <a:gd name="T1" fmla="*/ 15 h 241"/>
                <a:gd name="T2" fmla="*/ 27 w 858"/>
                <a:gd name="T3" fmla="*/ 88 h 241"/>
                <a:gd name="T4" fmla="*/ 0 w 858"/>
                <a:gd name="T5" fmla="*/ 108 h 241"/>
                <a:gd name="T6" fmla="*/ 0 w 858"/>
                <a:gd name="T7" fmla="*/ 241 h 241"/>
                <a:gd name="T8" fmla="*/ 858 w 858"/>
                <a:gd name="T9" fmla="*/ 241 h 241"/>
                <a:gd name="T10" fmla="*/ 288 w 858"/>
                <a:gd name="T11" fmla="*/ 15 h 241"/>
              </a:gdLst>
              <a:ahLst/>
              <a:cxnLst>
                <a:cxn ang="0">
                  <a:pos x="T0" y="T1"/>
                </a:cxn>
                <a:cxn ang="0">
                  <a:pos x="T2" y="T3"/>
                </a:cxn>
                <a:cxn ang="0">
                  <a:pos x="T4" y="T5"/>
                </a:cxn>
                <a:cxn ang="0">
                  <a:pos x="T6" y="T7"/>
                </a:cxn>
                <a:cxn ang="0">
                  <a:pos x="T8" y="T9"/>
                </a:cxn>
                <a:cxn ang="0">
                  <a:pos x="T10" y="T11"/>
                </a:cxn>
              </a:cxnLst>
              <a:rect l="0" t="0" r="r" b="b"/>
              <a:pathLst>
                <a:path w="858" h="241">
                  <a:moveTo>
                    <a:pt x="288" y="15"/>
                  </a:moveTo>
                  <a:cubicBezTo>
                    <a:pt x="192" y="22"/>
                    <a:pt x="101" y="39"/>
                    <a:pt x="27" y="88"/>
                  </a:cubicBezTo>
                  <a:cubicBezTo>
                    <a:pt x="18" y="94"/>
                    <a:pt x="9" y="101"/>
                    <a:pt x="0" y="108"/>
                  </a:cubicBezTo>
                  <a:cubicBezTo>
                    <a:pt x="0" y="241"/>
                    <a:pt x="0" y="241"/>
                    <a:pt x="0" y="241"/>
                  </a:cubicBezTo>
                  <a:cubicBezTo>
                    <a:pt x="858" y="241"/>
                    <a:pt x="858" y="241"/>
                    <a:pt x="858" y="241"/>
                  </a:cubicBezTo>
                  <a:cubicBezTo>
                    <a:pt x="822" y="207"/>
                    <a:pt x="507" y="0"/>
                    <a:pt x="288" y="15"/>
                  </a:cubicBezTo>
                  <a:close/>
                </a:path>
              </a:pathLst>
            </a:custGeom>
            <a:solidFill>
              <a:srgbClr val="BB72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29"/>
            <p:cNvSpPr/>
            <p:nvPr/>
          </p:nvSpPr>
          <p:spPr bwMode="auto">
            <a:xfrm>
              <a:off x="3071813" y="3646488"/>
              <a:ext cx="515938" cy="546100"/>
            </a:xfrm>
            <a:custGeom>
              <a:avLst/>
              <a:gdLst>
                <a:gd name="T0" fmla="*/ 0 w 122"/>
                <a:gd name="T1" fmla="*/ 35 h 128"/>
                <a:gd name="T2" fmla="*/ 56 w 122"/>
                <a:gd name="T3" fmla="*/ 128 h 128"/>
                <a:gd name="T4" fmla="*/ 122 w 122"/>
                <a:gd name="T5" fmla="*/ 128 h 128"/>
                <a:gd name="T6" fmla="*/ 78 w 122"/>
                <a:gd name="T7" fmla="*/ 0 h 128"/>
                <a:gd name="T8" fmla="*/ 0 w 122"/>
                <a:gd name="T9" fmla="*/ 35 h 128"/>
              </a:gdLst>
              <a:ahLst/>
              <a:cxnLst>
                <a:cxn ang="0">
                  <a:pos x="T0" y="T1"/>
                </a:cxn>
                <a:cxn ang="0">
                  <a:pos x="T2" y="T3"/>
                </a:cxn>
                <a:cxn ang="0">
                  <a:pos x="T4" y="T5"/>
                </a:cxn>
                <a:cxn ang="0">
                  <a:pos x="T6" y="T7"/>
                </a:cxn>
                <a:cxn ang="0">
                  <a:pos x="T8" y="T9"/>
                </a:cxn>
              </a:cxnLst>
              <a:rect l="0" t="0" r="r" b="b"/>
              <a:pathLst>
                <a:path w="122" h="128">
                  <a:moveTo>
                    <a:pt x="0" y="35"/>
                  </a:moveTo>
                  <a:cubicBezTo>
                    <a:pt x="56" y="128"/>
                    <a:pt x="56" y="128"/>
                    <a:pt x="56" y="128"/>
                  </a:cubicBezTo>
                  <a:cubicBezTo>
                    <a:pt x="122" y="128"/>
                    <a:pt x="122" y="128"/>
                    <a:pt x="122" y="128"/>
                  </a:cubicBezTo>
                  <a:cubicBezTo>
                    <a:pt x="78" y="0"/>
                    <a:pt x="78" y="0"/>
                    <a:pt x="78" y="0"/>
                  </a:cubicBezTo>
                  <a:cubicBezTo>
                    <a:pt x="51" y="9"/>
                    <a:pt x="24" y="21"/>
                    <a:pt x="0" y="35"/>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30"/>
            <p:cNvSpPr/>
            <p:nvPr/>
          </p:nvSpPr>
          <p:spPr bwMode="auto">
            <a:xfrm>
              <a:off x="3402013" y="3565525"/>
              <a:ext cx="431800" cy="627063"/>
            </a:xfrm>
            <a:custGeom>
              <a:avLst/>
              <a:gdLst>
                <a:gd name="T0" fmla="*/ 0 w 102"/>
                <a:gd name="T1" fmla="*/ 19 h 147"/>
                <a:gd name="T2" fmla="*/ 44 w 102"/>
                <a:gd name="T3" fmla="*/ 147 h 147"/>
                <a:gd name="T4" fmla="*/ 102 w 102"/>
                <a:gd name="T5" fmla="*/ 147 h 147"/>
                <a:gd name="T6" fmla="*/ 77 w 102"/>
                <a:gd name="T7" fmla="*/ 0 h 147"/>
                <a:gd name="T8" fmla="*/ 0 w 102"/>
                <a:gd name="T9" fmla="*/ 19 h 147"/>
              </a:gdLst>
              <a:ahLst/>
              <a:cxnLst>
                <a:cxn ang="0">
                  <a:pos x="T0" y="T1"/>
                </a:cxn>
                <a:cxn ang="0">
                  <a:pos x="T2" y="T3"/>
                </a:cxn>
                <a:cxn ang="0">
                  <a:pos x="T4" y="T5"/>
                </a:cxn>
                <a:cxn ang="0">
                  <a:pos x="T6" y="T7"/>
                </a:cxn>
                <a:cxn ang="0">
                  <a:pos x="T8" y="T9"/>
                </a:cxn>
              </a:cxnLst>
              <a:rect l="0" t="0" r="r" b="b"/>
              <a:pathLst>
                <a:path w="102" h="147">
                  <a:moveTo>
                    <a:pt x="0" y="19"/>
                  </a:moveTo>
                  <a:cubicBezTo>
                    <a:pt x="44" y="147"/>
                    <a:pt x="44" y="147"/>
                    <a:pt x="44" y="147"/>
                  </a:cubicBezTo>
                  <a:cubicBezTo>
                    <a:pt x="102" y="147"/>
                    <a:pt x="102" y="147"/>
                    <a:pt x="102" y="147"/>
                  </a:cubicBezTo>
                  <a:cubicBezTo>
                    <a:pt x="77" y="0"/>
                    <a:pt x="77" y="0"/>
                    <a:pt x="77" y="0"/>
                  </a:cubicBezTo>
                  <a:cubicBezTo>
                    <a:pt x="51" y="4"/>
                    <a:pt x="25" y="11"/>
                    <a:pt x="0" y="19"/>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31"/>
            <p:cNvSpPr/>
            <p:nvPr/>
          </p:nvSpPr>
          <p:spPr bwMode="auto">
            <a:xfrm>
              <a:off x="3729038" y="3522663"/>
              <a:ext cx="376238" cy="669925"/>
            </a:xfrm>
            <a:custGeom>
              <a:avLst/>
              <a:gdLst>
                <a:gd name="T0" fmla="*/ 0 w 89"/>
                <a:gd name="T1" fmla="*/ 10 h 157"/>
                <a:gd name="T2" fmla="*/ 25 w 89"/>
                <a:gd name="T3" fmla="*/ 157 h 157"/>
                <a:gd name="T4" fmla="*/ 89 w 89"/>
                <a:gd name="T5" fmla="*/ 157 h 157"/>
                <a:gd name="T6" fmla="*/ 79 w 89"/>
                <a:gd name="T7" fmla="*/ 0 h 157"/>
                <a:gd name="T8" fmla="*/ 0 w 89"/>
                <a:gd name="T9" fmla="*/ 10 h 157"/>
              </a:gdLst>
              <a:ahLst/>
              <a:cxnLst>
                <a:cxn ang="0">
                  <a:pos x="T0" y="T1"/>
                </a:cxn>
                <a:cxn ang="0">
                  <a:pos x="T2" y="T3"/>
                </a:cxn>
                <a:cxn ang="0">
                  <a:pos x="T4" y="T5"/>
                </a:cxn>
                <a:cxn ang="0">
                  <a:pos x="T6" y="T7"/>
                </a:cxn>
                <a:cxn ang="0">
                  <a:pos x="T8" y="T9"/>
                </a:cxn>
              </a:cxnLst>
              <a:rect l="0" t="0" r="r" b="b"/>
              <a:pathLst>
                <a:path w="89" h="157">
                  <a:moveTo>
                    <a:pt x="0" y="10"/>
                  </a:moveTo>
                  <a:cubicBezTo>
                    <a:pt x="25" y="157"/>
                    <a:pt x="25" y="157"/>
                    <a:pt x="25" y="157"/>
                  </a:cubicBezTo>
                  <a:cubicBezTo>
                    <a:pt x="89" y="157"/>
                    <a:pt x="89" y="157"/>
                    <a:pt x="89" y="157"/>
                  </a:cubicBezTo>
                  <a:cubicBezTo>
                    <a:pt x="79" y="0"/>
                    <a:pt x="79" y="0"/>
                    <a:pt x="79" y="0"/>
                  </a:cubicBezTo>
                  <a:cubicBezTo>
                    <a:pt x="52" y="2"/>
                    <a:pt x="26" y="5"/>
                    <a:pt x="0" y="1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32"/>
            <p:cNvSpPr/>
            <p:nvPr/>
          </p:nvSpPr>
          <p:spPr bwMode="auto">
            <a:xfrm>
              <a:off x="4064001" y="3509963"/>
              <a:ext cx="363538" cy="682625"/>
            </a:xfrm>
            <a:custGeom>
              <a:avLst/>
              <a:gdLst>
                <a:gd name="T0" fmla="*/ 15 w 86"/>
                <a:gd name="T1" fmla="*/ 2 h 160"/>
                <a:gd name="T2" fmla="*/ 0 w 86"/>
                <a:gd name="T3" fmla="*/ 3 h 160"/>
                <a:gd name="T4" fmla="*/ 10 w 86"/>
                <a:gd name="T5" fmla="*/ 160 h 160"/>
                <a:gd name="T6" fmla="*/ 80 w 86"/>
                <a:gd name="T7" fmla="*/ 160 h 160"/>
                <a:gd name="T8" fmla="*/ 86 w 86"/>
                <a:gd name="T9" fmla="*/ 4 h 160"/>
                <a:gd name="T10" fmla="*/ 15 w 86"/>
                <a:gd name="T11" fmla="*/ 2 h 160"/>
              </a:gdLst>
              <a:ahLst/>
              <a:cxnLst>
                <a:cxn ang="0">
                  <a:pos x="T0" y="T1"/>
                </a:cxn>
                <a:cxn ang="0">
                  <a:pos x="T2" y="T3"/>
                </a:cxn>
                <a:cxn ang="0">
                  <a:pos x="T4" y="T5"/>
                </a:cxn>
                <a:cxn ang="0">
                  <a:pos x="T6" y="T7"/>
                </a:cxn>
                <a:cxn ang="0">
                  <a:pos x="T8" y="T9"/>
                </a:cxn>
                <a:cxn ang="0">
                  <a:pos x="T10" y="T11"/>
                </a:cxn>
              </a:cxnLst>
              <a:rect l="0" t="0" r="r" b="b"/>
              <a:pathLst>
                <a:path w="86" h="160">
                  <a:moveTo>
                    <a:pt x="15" y="2"/>
                  </a:moveTo>
                  <a:cubicBezTo>
                    <a:pt x="10" y="2"/>
                    <a:pt x="5" y="2"/>
                    <a:pt x="0" y="3"/>
                  </a:cubicBezTo>
                  <a:cubicBezTo>
                    <a:pt x="10" y="160"/>
                    <a:pt x="10" y="160"/>
                    <a:pt x="10" y="160"/>
                  </a:cubicBezTo>
                  <a:cubicBezTo>
                    <a:pt x="80" y="160"/>
                    <a:pt x="80" y="160"/>
                    <a:pt x="80" y="160"/>
                  </a:cubicBezTo>
                  <a:cubicBezTo>
                    <a:pt x="86" y="4"/>
                    <a:pt x="86" y="4"/>
                    <a:pt x="86" y="4"/>
                  </a:cubicBezTo>
                  <a:cubicBezTo>
                    <a:pt x="61" y="1"/>
                    <a:pt x="38" y="0"/>
                    <a:pt x="15" y="2"/>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33"/>
            <p:cNvSpPr/>
            <p:nvPr/>
          </p:nvSpPr>
          <p:spPr bwMode="auto">
            <a:xfrm>
              <a:off x="4719638" y="3608388"/>
              <a:ext cx="471488" cy="584200"/>
            </a:xfrm>
            <a:custGeom>
              <a:avLst/>
              <a:gdLst>
                <a:gd name="T0" fmla="*/ 26 w 111"/>
                <a:gd name="T1" fmla="*/ 0 h 137"/>
                <a:gd name="T2" fmla="*/ 0 w 111"/>
                <a:gd name="T3" fmla="*/ 137 h 137"/>
                <a:gd name="T4" fmla="*/ 80 w 111"/>
                <a:gd name="T5" fmla="*/ 137 h 137"/>
                <a:gd name="T6" fmla="*/ 111 w 111"/>
                <a:gd name="T7" fmla="*/ 28 h 137"/>
                <a:gd name="T8" fmla="*/ 26 w 111"/>
                <a:gd name="T9" fmla="*/ 0 h 137"/>
              </a:gdLst>
              <a:ahLst/>
              <a:cxnLst>
                <a:cxn ang="0">
                  <a:pos x="T0" y="T1"/>
                </a:cxn>
                <a:cxn ang="0">
                  <a:pos x="T2" y="T3"/>
                </a:cxn>
                <a:cxn ang="0">
                  <a:pos x="T4" y="T5"/>
                </a:cxn>
                <a:cxn ang="0">
                  <a:pos x="T6" y="T7"/>
                </a:cxn>
                <a:cxn ang="0">
                  <a:pos x="T8" y="T9"/>
                </a:cxn>
              </a:cxnLst>
              <a:rect l="0" t="0" r="r" b="b"/>
              <a:pathLst>
                <a:path w="111" h="137">
                  <a:moveTo>
                    <a:pt x="26" y="0"/>
                  </a:moveTo>
                  <a:cubicBezTo>
                    <a:pt x="0" y="137"/>
                    <a:pt x="0" y="137"/>
                    <a:pt x="0" y="137"/>
                  </a:cubicBezTo>
                  <a:cubicBezTo>
                    <a:pt x="80" y="137"/>
                    <a:pt x="80" y="137"/>
                    <a:pt x="80" y="137"/>
                  </a:cubicBezTo>
                  <a:cubicBezTo>
                    <a:pt x="111" y="28"/>
                    <a:pt x="111" y="28"/>
                    <a:pt x="111" y="28"/>
                  </a:cubicBezTo>
                  <a:cubicBezTo>
                    <a:pt x="83" y="18"/>
                    <a:pt x="54" y="8"/>
                    <a:pt x="26" y="0"/>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34"/>
            <p:cNvSpPr/>
            <p:nvPr/>
          </p:nvSpPr>
          <p:spPr bwMode="auto">
            <a:xfrm>
              <a:off x="5059363" y="3727450"/>
              <a:ext cx="433388" cy="465138"/>
            </a:xfrm>
            <a:custGeom>
              <a:avLst/>
              <a:gdLst>
                <a:gd name="T0" fmla="*/ 31 w 102"/>
                <a:gd name="T1" fmla="*/ 0 h 109"/>
                <a:gd name="T2" fmla="*/ 0 w 102"/>
                <a:gd name="T3" fmla="*/ 109 h 109"/>
                <a:gd name="T4" fmla="*/ 70 w 102"/>
                <a:gd name="T5" fmla="*/ 109 h 109"/>
                <a:gd name="T6" fmla="*/ 102 w 102"/>
                <a:gd name="T7" fmla="*/ 30 h 109"/>
                <a:gd name="T8" fmla="*/ 31 w 102"/>
                <a:gd name="T9" fmla="*/ 0 h 109"/>
              </a:gdLst>
              <a:ahLst/>
              <a:cxnLst>
                <a:cxn ang="0">
                  <a:pos x="T0" y="T1"/>
                </a:cxn>
                <a:cxn ang="0">
                  <a:pos x="T2" y="T3"/>
                </a:cxn>
                <a:cxn ang="0">
                  <a:pos x="T4" y="T5"/>
                </a:cxn>
                <a:cxn ang="0">
                  <a:pos x="T6" y="T7"/>
                </a:cxn>
                <a:cxn ang="0">
                  <a:pos x="T8" y="T9"/>
                </a:cxn>
              </a:cxnLst>
              <a:rect l="0" t="0" r="r" b="b"/>
              <a:pathLst>
                <a:path w="102" h="109">
                  <a:moveTo>
                    <a:pt x="31" y="0"/>
                  </a:moveTo>
                  <a:cubicBezTo>
                    <a:pt x="0" y="109"/>
                    <a:pt x="0" y="109"/>
                    <a:pt x="0" y="109"/>
                  </a:cubicBezTo>
                  <a:cubicBezTo>
                    <a:pt x="70" y="109"/>
                    <a:pt x="70" y="109"/>
                    <a:pt x="70" y="109"/>
                  </a:cubicBezTo>
                  <a:cubicBezTo>
                    <a:pt x="102" y="30"/>
                    <a:pt x="102" y="30"/>
                    <a:pt x="102" y="30"/>
                  </a:cubicBezTo>
                  <a:cubicBezTo>
                    <a:pt x="79" y="20"/>
                    <a:pt x="56" y="10"/>
                    <a:pt x="31" y="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35"/>
            <p:cNvSpPr/>
            <p:nvPr/>
          </p:nvSpPr>
          <p:spPr bwMode="auto">
            <a:xfrm>
              <a:off x="5356226" y="3856038"/>
              <a:ext cx="469900" cy="336550"/>
            </a:xfrm>
            <a:custGeom>
              <a:avLst/>
              <a:gdLst>
                <a:gd name="T0" fmla="*/ 32 w 111"/>
                <a:gd name="T1" fmla="*/ 0 h 79"/>
                <a:gd name="T2" fmla="*/ 0 w 111"/>
                <a:gd name="T3" fmla="*/ 79 h 79"/>
                <a:gd name="T4" fmla="*/ 93 w 111"/>
                <a:gd name="T5" fmla="*/ 79 h 79"/>
                <a:gd name="T6" fmla="*/ 111 w 111"/>
                <a:gd name="T7" fmla="*/ 40 h 79"/>
                <a:gd name="T8" fmla="*/ 32 w 111"/>
                <a:gd name="T9" fmla="*/ 0 h 79"/>
              </a:gdLst>
              <a:ahLst/>
              <a:cxnLst>
                <a:cxn ang="0">
                  <a:pos x="T0" y="T1"/>
                </a:cxn>
                <a:cxn ang="0">
                  <a:pos x="T2" y="T3"/>
                </a:cxn>
                <a:cxn ang="0">
                  <a:pos x="T4" y="T5"/>
                </a:cxn>
                <a:cxn ang="0">
                  <a:pos x="T6" y="T7"/>
                </a:cxn>
                <a:cxn ang="0">
                  <a:pos x="T8" y="T9"/>
                </a:cxn>
              </a:cxnLst>
              <a:rect l="0" t="0" r="r" b="b"/>
              <a:pathLst>
                <a:path w="111" h="79">
                  <a:moveTo>
                    <a:pt x="32" y="0"/>
                  </a:moveTo>
                  <a:cubicBezTo>
                    <a:pt x="0" y="79"/>
                    <a:pt x="0" y="79"/>
                    <a:pt x="0" y="79"/>
                  </a:cubicBezTo>
                  <a:cubicBezTo>
                    <a:pt x="93" y="79"/>
                    <a:pt x="93" y="79"/>
                    <a:pt x="93" y="79"/>
                  </a:cubicBezTo>
                  <a:cubicBezTo>
                    <a:pt x="111" y="40"/>
                    <a:pt x="111" y="40"/>
                    <a:pt x="111" y="40"/>
                  </a:cubicBezTo>
                  <a:cubicBezTo>
                    <a:pt x="86" y="26"/>
                    <a:pt x="60" y="13"/>
                    <a:pt x="32" y="0"/>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36"/>
            <p:cNvSpPr/>
            <p:nvPr/>
          </p:nvSpPr>
          <p:spPr bwMode="auto">
            <a:xfrm>
              <a:off x="4402138" y="3527425"/>
              <a:ext cx="428625" cy="665163"/>
            </a:xfrm>
            <a:custGeom>
              <a:avLst/>
              <a:gdLst>
                <a:gd name="T0" fmla="*/ 6 w 101"/>
                <a:gd name="T1" fmla="*/ 0 h 156"/>
                <a:gd name="T2" fmla="*/ 0 w 101"/>
                <a:gd name="T3" fmla="*/ 156 h 156"/>
                <a:gd name="T4" fmla="*/ 75 w 101"/>
                <a:gd name="T5" fmla="*/ 156 h 156"/>
                <a:gd name="T6" fmla="*/ 101 w 101"/>
                <a:gd name="T7" fmla="*/ 19 h 156"/>
                <a:gd name="T8" fmla="*/ 6 w 101"/>
                <a:gd name="T9" fmla="*/ 0 h 156"/>
              </a:gdLst>
              <a:ahLst/>
              <a:cxnLst>
                <a:cxn ang="0">
                  <a:pos x="T0" y="T1"/>
                </a:cxn>
                <a:cxn ang="0">
                  <a:pos x="T2" y="T3"/>
                </a:cxn>
                <a:cxn ang="0">
                  <a:pos x="T4" y="T5"/>
                </a:cxn>
                <a:cxn ang="0">
                  <a:pos x="T6" y="T7"/>
                </a:cxn>
                <a:cxn ang="0">
                  <a:pos x="T8" y="T9"/>
                </a:cxn>
              </a:cxnLst>
              <a:rect l="0" t="0" r="r" b="b"/>
              <a:pathLst>
                <a:path w="101" h="156">
                  <a:moveTo>
                    <a:pt x="6" y="0"/>
                  </a:moveTo>
                  <a:cubicBezTo>
                    <a:pt x="0" y="156"/>
                    <a:pt x="0" y="156"/>
                    <a:pt x="0" y="156"/>
                  </a:cubicBezTo>
                  <a:cubicBezTo>
                    <a:pt x="75" y="156"/>
                    <a:pt x="75" y="156"/>
                    <a:pt x="75" y="156"/>
                  </a:cubicBezTo>
                  <a:cubicBezTo>
                    <a:pt x="101" y="19"/>
                    <a:pt x="101" y="19"/>
                    <a:pt x="101" y="19"/>
                  </a:cubicBezTo>
                  <a:cubicBezTo>
                    <a:pt x="69" y="10"/>
                    <a:pt x="37" y="3"/>
                    <a:pt x="6" y="0"/>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37"/>
            <p:cNvSpPr/>
            <p:nvPr/>
          </p:nvSpPr>
          <p:spPr bwMode="auto">
            <a:xfrm>
              <a:off x="2927351" y="3795713"/>
              <a:ext cx="381000" cy="396875"/>
            </a:xfrm>
            <a:custGeom>
              <a:avLst/>
              <a:gdLst>
                <a:gd name="T0" fmla="*/ 22 w 90"/>
                <a:gd name="T1" fmla="*/ 7 h 93"/>
                <a:gd name="T2" fmla="*/ 0 w 90"/>
                <a:gd name="T3" fmla="*/ 24 h 93"/>
                <a:gd name="T4" fmla="*/ 0 w 90"/>
                <a:gd name="T5" fmla="*/ 93 h 93"/>
                <a:gd name="T6" fmla="*/ 90 w 90"/>
                <a:gd name="T7" fmla="*/ 93 h 93"/>
                <a:gd name="T8" fmla="*/ 34 w 90"/>
                <a:gd name="T9" fmla="*/ 0 h 93"/>
                <a:gd name="T10" fmla="*/ 22 w 90"/>
                <a:gd name="T11" fmla="*/ 7 h 93"/>
              </a:gdLst>
              <a:ahLst/>
              <a:cxnLst>
                <a:cxn ang="0">
                  <a:pos x="T0" y="T1"/>
                </a:cxn>
                <a:cxn ang="0">
                  <a:pos x="T2" y="T3"/>
                </a:cxn>
                <a:cxn ang="0">
                  <a:pos x="T4" y="T5"/>
                </a:cxn>
                <a:cxn ang="0">
                  <a:pos x="T6" y="T7"/>
                </a:cxn>
                <a:cxn ang="0">
                  <a:pos x="T8" y="T9"/>
                </a:cxn>
                <a:cxn ang="0">
                  <a:pos x="T10" y="T11"/>
                </a:cxn>
              </a:cxnLst>
              <a:rect l="0" t="0" r="r" b="b"/>
              <a:pathLst>
                <a:path w="90" h="93">
                  <a:moveTo>
                    <a:pt x="22" y="7"/>
                  </a:moveTo>
                  <a:cubicBezTo>
                    <a:pt x="15" y="13"/>
                    <a:pt x="7" y="18"/>
                    <a:pt x="0" y="24"/>
                  </a:cubicBezTo>
                  <a:cubicBezTo>
                    <a:pt x="0" y="93"/>
                    <a:pt x="0" y="93"/>
                    <a:pt x="0" y="93"/>
                  </a:cubicBezTo>
                  <a:cubicBezTo>
                    <a:pt x="90" y="93"/>
                    <a:pt x="90" y="93"/>
                    <a:pt x="90" y="93"/>
                  </a:cubicBezTo>
                  <a:cubicBezTo>
                    <a:pt x="34" y="0"/>
                    <a:pt x="34" y="0"/>
                    <a:pt x="34" y="0"/>
                  </a:cubicBezTo>
                  <a:cubicBezTo>
                    <a:pt x="30" y="3"/>
                    <a:pt x="26" y="5"/>
                    <a:pt x="22" y="7"/>
                  </a:cubicBezTo>
                  <a:close/>
                </a:path>
              </a:pathLst>
            </a:custGeom>
            <a:solidFill>
              <a:srgbClr val="B3C0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38"/>
            <p:cNvSpPr/>
            <p:nvPr/>
          </p:nvSpPr>
          <p:spPr bwMode="auto">
            <a:xfrm>
              <a:off x="3074988" y="3757613"/>
              <a:ext cx="2374900" cy="434975"/>
            </a:xfrm>
            <a:custGeom>
              <a:avLst/>
              <a:gdLst>
                <a:gd name="T0" fmla="*/ 242 w 560"/>
                <a:gd name="T1" fmla="*/ 6 h 102"/>
                <a:gd name="T2" fmla="*/ 37 w 560"/>
                <a:gd name="T3" fmla="*/ 73 h 102"/>
                <a:gd name="T4" fmla="*/ 19 w 560"/>
                <a:gd name="T5" fmla="*/ 86 h 102"/>
                <a:gd name="T6" fmla="*/ 0 w 560"/>
                <a:gd name="T7" fmla="*/ 102 h 102"/>
                <a:gd name="T8" fmla="*/ 560 w 560"/>
                <a:gd name="T9" fmla="*/ 102 h 102"/>
                <a:gd name="T10" fmla="*/ 242 w 560"/>
                <a:gd name="T11" fmla="*/ 6 h 102"/>
              </a:gdLst>
              <a:ahLst/>
              <a:cxnLst>
                <a:cxn ang="0">
                  <a:pos x="T0" y="T1"/>
                </a:cxn>
                <a:cxn ang="0">
                  <a:pos x="T2" y="T3"/>
                </a:cxn>
                <a:cxn ang="0">
                  <a:pos x="T4" y="T5"/>
                </a:cxn>
                <a:cxn ang="0">
                  <a:pos x="T6" y="T7"/>
                </a:cxn>
                <a:cxn ang="0">
                  <a:pos x="T8" y="T9"/>
                </a:cxn>
                <a:cxn ang="0">
                  <a:pos x="T10" y="T11"/>
                </a:cxn>
              </a:cxnLst>
              <a:rect l="0" t="0" r="r" b="b"/>
              <a:pathLst>
                <a:path w="560" h="102">
                  <a:moveTo>
                    <a:pt x="242" y="6"/>
                  </a:moveTo>
                  <a:cubicBezTo>
                    <a:pt x="166" y="12"/>
                    <a:pt x="95" y="34"/>
                    <a:pt x="37" y="73"/>
                  </a:cubicBezTo>
                  <a:cubicBezTo>
                    <a:pt x="31" y="77"/>
                    <a:pt x="25" y="81"/>
                    <a:pt x="19" y="86"/>
                  </a:cubicBezTo>
                  <a:cubicBezTo>
                    <a:pt x="0" y="102"/>
                    <a:pt x="0" y="102"/>
                    <a:pt x="0" y="102"/>
                  </a:cubicBezTo>
                  <a:cubicBezTo>
                    <a:pt x="560" y="102"/>
                    <a:pt x="560" y="102"/>
                    <a:pt x="560" y="102"/>
                  </a:cubicBezTo>
                  <a:cubicBezTo>
                    <a:pt x="469" y="55"/>
                    <a:pt x="336" y="0"/>
                    <a:pt x="242" y="6"/>
                  </a:cubicBezTo>
                  <a:close/>
                </a:path>
              </a:pathLst>
            </a:custGeom>
            <a:solidFill>
              <a:srgbClr val="A286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Oval 39"/>
            <p:cNvSpPr>
              <a:spLocks noChangeArrowheads="1"/>
            </p:cNvSpPr>
            <p:nvPr/>
          </p:nvSpPr>
          <p:spPr bwMode="auto">
            <a:xfrm>
              <a:off x="6881813" y="3792538"/>
              <a:ext cx="73025" cy="7143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Oval 40"/>
            <p:cNvSpPr>
              <a:spLocks noChangeArrowheads="1"/>
            </p:cNvSpPr>
            <p:nvPr/>
          </p:nvSpPr>
          <p:spPr bwMode="auto">
            <a:xfrm>
              <a:off x="7254876" y="3587750"/>
              <a:ext cx="73025" cy="76200"/>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Oval 41"/>
            <p:cNvSpPr>
              <a:spLocks noChangeArrowheads="1"/>
            </p:cNvSpPr>
            <p:nvPr/>
          </p:nvSpPr>
          <p:spPr bwMode="auto">
            <a:xfrm>
              <a:off x="7602538" y="3459163"/>
              <a:ext cx="77788" cy="73025"/>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Oval 42"/>
            <p:cNvSpPr>
              <a:spLocks noChangeArrowheads="1"/>
            </p:cNvSpPr>
            <p:nvPr/>
          </p:nvSpPr>
          <p:spPr bwMode="auto">
            <a:xfrm>
              <a:off x="8010526" y="3438525"/>
              <a:ext cx="71438" cy="7143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Oval 43"/>
            <p:cNvSpPr>
              <a:spLocks noChangeArrowheads="1"/>
            </p:cNvSpPr>
            <p:nvPr/>
          </p:nvSpPr>
          <p:spPr bwMode="auto">
            <a:xfrm>
              <a:off x="8391526" y="3552825"/>
              <a:ext cx="76200" cy="7778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Oval 44"/>
            <p:cNvSpPr>
              <a:spLocks noChangeArrowheads="1"/>
            </p:cNvSpPr>
            <p:nvPr/>
          </p:nvSpPr>
          <p:spPr bwMode="auto">
            <a:xfrm>
              <a:off x="8764588" y="3757613"/>
              <a:ext cx="73025" cy="77788"/>
            </a:xfrm>
            <a:prstGeom prst="ellipse">
              <a:avLst/>
            </a:prstGeom>
            <a:solidFill>
              <a:srgbClr val="FFE8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 name="Freeform 45"/>
            <p:cNvSpPr/>
            <p:nvPr/>
          </p:nvSpPr>
          <p:spPr bwMode="auto">
            <a:xfrm>
              <a:off x="2927351" y="3122613"/>
              <a:ext cx="3492500" cy="1049338"/>
            </a:xfrm>
            <a:custGeom>
              <a:avLst/>
              <a:gdLst>
                <a:gd name="T0" fmla="*/ 0 w 824"/>
                <a:gd name="T1" fmla="*/ 118 h 246"/>
                <a:gd name="T2" fmla="*/ 63 w 824"/>
                <a:gd name="T3" fmla="*/ 138 h 246"/>
                <a:gd name="T4" fmla="*/ 76 w 824"/>
                <a:gd name="T5" fmla="*/ 70 h 246"/>
                <a:gd name="T6" fmla="*/ 136 w 824"/>
                <a:gd name="T7" fmla="*/ 110 h 246"/>
                <a:gd name="T8" fmla="*/ 146 w 824"/>
                <a:gd name="T9" fmla="*/ 45 h 246"/>
                <a:gd name="T10" fmla="*/ 211 w 824"/>
                <a:gd name="T11" fmla="*/ 95 h 246"/>
                <a:gd name="T12" fmla="*/ 237 w 824"/>
                <a:gd name="T13" fmla="*/ 32 h 246"/>
                <a:gd name="T14" fmla="*/ 277 w 824"/>
                <a:gd name="T15" fmla="*/ 90 h 246"/>
                <a:gd name="T16" fmla="*/ 317 w 824"/>
                <a:gd name="T17" fmla="*/ 27 h 246"/>
                <a:gd name="T18" fmla="*/ 344 w 824"/>
                <a:gd name="T19" fmla="*/ 90 h 246"/>
                <a:gd name="T20" fmla="*/ 400 w 824"/>
                <a:gd name="T21" fmla="*/ 32 h 246"/>
                <a:gd name="T22" fmla="*/ 427 w 824"/>
                <a:gd name="T23" fmla="*/ 105 h 246"/>
                <a:gd name="T24" fmla="*/ 480 w 824"/>
                <a:gd name="T25" fmla="*/ 55 h 246"/>
                <a:gd name="T26" fmla="*/ 500 w 824"/>
                <a:gd name="T27" fmla="*/ 125 h 246"/>
                <a:gd name="T28" fmla="*/ 558 w 824"/>
                <a:gd name="T29" fmla="*/ 83 h 246"/>
                <a:gd name="T30" fmla="*/ 558 w 824"/>
                <a:gd name="T31" fmla="*/ 148 h 246"/>
                <a:gd name="T32" fmla="*/ 625 w 824"/>
                <a:gd name="T33" fmla="*/ 108 h 246"/>
                <a:gd name="T34" fmla="*/ 628 w 824"/>
                <a:gd name="T35" fmla="*/ 180 h 246"/>
                <a:gd name="T36" fmla="*/ 691 w 824"/>
                <a:gd name="T37" fmla="*/ 145 h 246"/>
                <a:gd name="T38" fmla="*/ 703 w 824"/>
                <a:gd name="T39" fmla="*/ 218 h 246"/>
                <a:gd name="T40" fmla="*/ 758 w 824"/>
                <a:gd name="T41" fmla="*/ 183 h 246"/>
                <a:gd name="T42" fmla="*/ 763 w 824"/>
                <a:gd name="T43" fmla="*/ 246 h 246"/>
                <a:gd name="T44" fmla="*/ 824 w 824"/>
                <a:gd name="T45" fmla="*/ 226 h 246"/>
                <a:gd name="T46" fmla="*/ 370 w 824"/>
                <a:gd name="T47" fmla="*/ 27 h 246"/>
                <a:gd name="T48" fmla="*/ 0 w 824"/>
                <a:gd name="T49"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4" h="246">
                  <a:moveTo>
                    <a:pt x="0" y="118"/>
                  </a:moveTo>
                  <a:cubicBezTo>
                    <a:pt x="63" y="138"/>
                    <a:pt x="63" y="138"/>
                    <a:pt x="63" y="138"/>
                  </a:cubicBezTo>
                  <a:cubicBezTo>
                    <a:pt x="76" y="70"/>
                    <a:pt x="76" y="70"/>
                    <a:pt x="76" y="70"/>
                  </a:cubicBezTo>
                  <a:cubicBezTo>
                    <a:pt x="136" y="110"/>
                    <a:pt x="136" y="110"/>
                    <a:pt x="136" y="110"/>
                  </a:cubicBezTo>
                  <a:cubicBezTo>
                    <a:pt x="146" y="45"/>
                    <a:pt x="146" y="45"/>
                    <a:pt x="146" y="45"/>
                  </a:cubicBezTo>
                  <a:cubicBezTo>
                    <a:pt x="211" y="95"/>
                    <a:pt x="211" y="95"/>
                    <a:pt x="211" y="95"/>
                  </a:cubicBezTo>
                  <a:cubicBezTo>
                    <a:pt x="237" y="32"/>
                    <a:pt x="237" y="32"/>
                    <a:pt x="237" y="32"/>
                  </a:cubicBezTo>
                  <a:cubicBezTo>
                    <a:pt x="277" y="90"/>
                    <a:pt x="277" y="90"/>
                    <a:pt x="277" y="90"/>
                  </a:cubicBezTo>
                  <a:cubicBezTo>
                    <a:pt x="317" y="27"/>
                    <a:pt x="317" y="27"/>
                    <a:pt x="317" y="27"/>
                  </a:cubicBezTo>
                  <a:cubicBezTo>
                    <a:pt x="344" y="90"/>
                    <a:pt x="344" y="90"/>
                    <a:pt x="344" y="90"/>
                  </a:cubicBezTo>
                  <a:cubicBezTo>
                    <a:pt x="400" y="32"/>
                    <a:pt x="400" y="32"/>
                    <a:pt x="400" y="32"/>
                  </a:cubicBezTo>
                  <a:cubicBezTo>
                    <a:pt x="427" y="105"/>
                    <a:pt x="427" y="105"/>
                    <a:pt x="427" y="105"/>
                  </a:cubicBezTo>
                  <a:cubicBezTo>
                    <a:pt x="480" y="55"/>
                    <a:pt x="480" y="55"/>
                    <a:pt x="480" y="55"/>
                  </a:cubicBezTo>
                  <a:cubicBezTo>
                    <a:pt x="500" y="125"/>
                    <a:pt x="500" y="125"/>
                    <a:pt x="500" y="125"/>
                  </a:cubicBezTo>
                  <a:cubicBezTo>
                    <a:pt x="558" y="83"/>
                    <a:pt x="558" y="83"/>
                    <a:pt x="558" y="83"/>
                  </a:cubicBezTo>
                  <a:cubicBezTo>
                    <a:pt x="558" y="148"/>
                    <a:pt x="558" y="148"/>
                    <a:pt x="558" y="148"/>
                  </a:cubicBezTo>
                  <a:cubicBezTo>
                    <a:pt x="625" y="108"/>
                    <a:pt x="625" y="108"/>
                    <a:pt x="625" y="108"/>
                  </a:cubicBezTo>
                  <a:cubicBezTo>
                    <a:pt x="628" y="180"/>
                    <a:pt x="628" y="180"/>
                    <a:pt x="628" y="180"/>
                  </a:cubicBezTo>
                  <a:cubicBezTo>
                    <a:pt x="691" y="145"/>
                    <a:pt x="691" y="145"/>
                    <a:pt x="691" y="145"/>
                  </a:cubicBezTo>
                  <a:cubicBezTo>
                    <a:pt x="703" y="218"/>
                    <a:pt x="703" y="218"/>
                    <a:pt x="703" y="218"/>
                  </a:cubicBezTo>
                  <a:cubicBezTo>
                    <a:pt x="758" y="183"/>
                    <a:pt x="758" y="183"/>
                    <a:pt x="758" y="183"/>
                  </a:cubicBezTo>
                  <a:cubicBezTo>
                    <a:pt x="763" y="246"/>
                    <a:pt x="763" y="246"/>
                    <a:pt x="763" y="246"/>
                  </a:cubicBezTo>
                  <a:cubicBezTo>
                    <a:pt x="824" y="226"/>
                    <a:pt x="824" y="226"/>
                    <a:pt x="824" y="226"/>
                  </a:cubicBezTo>
                  <a:cubicBezTo>
                    <a:pt x="824" y="226"/>
                    <a:pt x="600" y="63"/>
                    <a:pt x="370" y="27"/>
                  </a:cubicBezTo>
                  <a:cubicBezTo>
                    <a:pt x="370" y="27"/>
                    <a:pt x="155" y="0"/>
                    <a:pt x="0" y="118"/>
                  </a:cubicBezTo>
                  <a:close/>
                </a:path>
              </a:pathLst>
            </a:cu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Oval 46"/>
            <p:cNvSpPr>
              <a:spLocks noChangeArrowheads="1"/>
            </p:cNvSpPr>
            <p:nvPr/>
          </p:nvSpPr>
          <p:spPr bwMode="auto">
            <a:xfrm>
              <a:off x="2973388" y="3732213"/>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Oval 47"/>
            <p:cNvSpPr>
              <a:spLocks noChangeArrowheads="1"/>
            </p:cNvSpPr>
            <p:nvPr/>
          </p:nvSpPr>
          <p:spPr bwMode="auto">
            <a:xfrm>
              <a:off x="3325813" y="3562350"/>
              <a:ext cx="42863" cy="41275"/>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Oval 48"/>
            <p:cNvSpPr>
              <a:spLocks noChangeArrowheads="1"/>
            </p:cNvSpPr>
            <p:nvPr/>
          </p:nvSpPr>
          <p:spPr bwMode="auto">
            <a:xfrm>
              <a:off x="3651251" y="3497263"/>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Oval 49"/>
            <p:cNvSpPr>
              <a:spLocks noChangeArrowheads="1"/>
            </p:cNvSpPr>
            <p:nvPr/>
          </p:nvSpPr>
          <p:spPr bwMode="auto">
            <a:xfrm>
              <a:off x="3952876" y="3441700"/>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Oval 50"/>
            <p:cNvSpPr>
              <a:spLocks noChangeArrowheads="1"/>
            </p:cNvSpPr>
            <p:nvPr/>
          </p:nvSpPr>
          <p:spPr bwMode="auto">
            <a:xfrm>
              <a:off x="4229101" y="3433763"/>
              <a:ext cx="41275"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Oval 51"/>
            <p:cNvSpPr>
              <a:spLocks noChangeArrowheads="1"/>
            </p:cNvSpPr>
            <p:nvPr/>
          </p:nvSpPr>
          <p:spPr bwMode="auto">
            <a:xfrm>
              <a:off x="4559301" y="3463925"/>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Oval 52"/>
            <p:cNvSpPr>
              <a:spLocks noChangeArrowheads="1"/>
            </p:cNvSpPr>
            <p:nvPr/>
          </p:nvSpPr>
          <p:spPr bwMode="auto">
            <a:xfrm>
              <a:off x="4899026" y="3540125"/>
              <a:ext cx="41275"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Oval 53"/>
            <p:cNvSpPr>
              <a:spLocks noChangeArrowheads="1"/>
            </p:cNvSpPr>
            <p:nvPr/>
          </p:nvSpPr>
          <p:spPr bwMode="auto">
            <a:xfrm>
              <a:off x="5165726" y="3646488"/>
              <a:ext cx="42863" cy="42863"/>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Oval 54"/>
            <p:cNvSpPr>
              <a:spLocks noChangeArrowheads="1"/>
            </p:cNvSpPr>
            <p:nvPr/>
          </p:nvSpPr>
          <p:spPr bwMode="auto">
            <a:xfrm>
              <a:off x="5470526" y="3754438"/>
              <a:ext cx="42863" cy="41275"/>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Oval 55"/>
            <p:cNvSpPr>
              <a:spLocks noChangeArrowheads="1"/>
            </p:cNvSpPr>
            <p:nvPr/>
          </p:nvSpPr>
          <p:spPr bwMode="auto">
            <a:xfrm>
              <a:off x="5749926" y="3890963"/>
              <a:ext cx="42863" cy="46038"/>
            </a:xfrm>
            <a:prstGeom prst="ellipse">
              <a:avLst/>
            </a:prstGeom>
            <a:solidFill>
              <a:srgbClr val="B6DC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56"/>
            <p:cNvSpPr/>
            <p:nvPr/>
          </p:nvSpPr>
          <p:spPr bwMode="auto">
            <a:xfrm>
              <a:off x="6924676" y="3616325"/>
              <a:ext cx="1695450" cy="573088"/>
            </a:xfrm>
            <a:custGeom>
              <a:avLst/>
              <a:gdLst>
                <a:gd name="T0" fmla="*/ 16 w 400"/>
                <a:gd name="T1" fmla="*/ 95 h 134"/>
                <a:gd name="T2" fmla="*/ 89 w 400"/>
                <a:gd name="T3" fmla="*/ 133 h 134"/>
                <a:gd name="T4" fmla="*/ 77 w 400"/>
                <a:gd name="T5" fmla="*/ 52 h 134"/>
                <a:gd name="T6" fmla="*/ 147 w 400"/>
                <a:gd name="T7" fmla="*/ 85 h 134"/>
                <a:gd name="T8" fmla="*/ 149 w 400"/>
                <a:gd name="T9" fmla="*/ 9 h 134"/>
                <a:gd name="T10" fmla="*/ 210 w 400"/>
                <a:gd name="T11" fmla="*/ 57 h 134"/>
                <a:gd name="T12" fmla="*/ 240 w 400"/>
                <a:gd name="T13" fmla="*/ 0 h 134"/>
                <a:gd name="T14" fmla="*/ 277 w 400"/>
                <a:gd name="T15" fmla="*/ 54 h 134"/>
                <a:gd name="T16" fmla="*/ 325 w 400"/>
                <a:gd name="T17" fmla="*/ 14 h 134"/>
                <a:gd name="T18" fmla="*/ 343 w 400"/>
                <a:gd name="T19" fmla="*/ 77 h 134"/>
                <a:gd name="T20" fmla="*/ 400 w 400"/>
                <a:gd name="T21" fmla="*/ 54 h 134"/>
                <a:gd name="T22" fmla="*/ 397 w 400"/>
                <a:gd name="T23" fmla="*/ 129 h 134"/>
                <a:gd name="T24" fmla="*/ 383 w 400"/>
                <a:gd name="T25" fmla="*/ 115 h 134"/>
                <a:gd name="T26" fmla="*/ 383 w 400"/>
                <a:gd name="T27" fmla="*/ 82 h 134"/>
                <a:gd name="T28" fmla="*/ 340 w 400"/>
                <a:gd name="T29" fmla="*/ 97 h 134"/>
                <a:gd name="T30" fmla="*/ 325 w 400"/>
                <a:gd name="T31" fmla="*/ 87 h 134"/>
                <a:gd name="T32" fmla="*/ 315 w 400"/>
                <a:gd name="T33" fmla="*/ 47 h 134"/>
                <a:gd name="T34" fmla="*/ 287 w 400"/>
                <a:gd name="T35" fmla="*/ 70 h 134"/>
                <a:gd name="T36" fmla="*/ 265 w 400"/>
                <a:gd name="T37" fmla="*/ 70 h 134"/>
                <a:gd name="T38" fmla="*/ 242 w 400"/>
                <a:gd name="T39" fmla="*/ 32 h 134"/>
                <a:gd name="T40" fmla="*/ 222 w 400"/>
                <a:gd name="T41" fmla="*/ 74 h 134"/>
                <a:gd name="T42" fmla="*/ 200 w 400"/>
                <a:gd name="T43" fmla="*/ 80 h 134"/>
                <a:gd name="T44" fmla="*/ 164 w 400"/>
                <a:gd name="T45" fmla="*/ 44 h 134"/>
                <a:gd name="T46" fmla="*/ 164 w 400"/>
                <a:gd name="T47" fmla="*/ 92 h 134"/>
                <a:gd name="T48" fmla="*/ 148 w 400"/>
                <a:gd name="T49" fmla="*/ 108 h 134"/>
                <a:gd name="T50" fmla="*/ 98 w 400"/>
                <a:gd name="T51" fmla="*/ 81 h 134"/>
                <a:gd name="T52" fmla="*/ 104 w 400"/>
                <a:gd name="T53" fmla="*/ 128 h 134"/>
                <a:gd name="T54" fmla="*/ 61 w 400"/>
                <a:gd name="T55" fmla="*/ 134 h 134"/>
                <a:gd name="T56" fmla="*/ 0 w 400"/>
                <a:gd name="T57" fmla="*/ 106 h 134"/>
                <a:gd name="T58" fmla="*/ 16 w 400"/>
                <a:gd name="T59" fmla="*/ 9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134">
                  <a:moveTo>
                    <a:pt x="16" y="95"/>
                  </a:moveTo>
                  <a:cubicBezTo>
                    <a:pt x="89" y="133"/>
                    <a:pt x="89" y="133"/>
                    <a:pt x="89" y="133"/>
                  </a:cubicBezTo>
                  <a:cubicBezTo>
                    <a:pt x="77" y="52"/>
                    <a:pt x="77" y="52"/>
                    <a:pt x="77" y="52"/>
                  </a:cubicBezTo>
                  <a:cubicBezTo>
                    <a:pt x="147" y="85"/>
                    <a:pt x="147" y="85"/>
                    <a:pt x="147" y="85"/>
                  </a:cubicBezTo>
                  <a:cubicBezTo>
                    <a:pt x="149" y="9"/>
                    <a:pt x="149" y="9"/>
                    <a:pt x="149" y="9"/>
                  </a:cubicBezTo>
                  <a:cubicBezTo>
                    <a:pt x="210" y="57"/>
                    <a:pt x="210" y="57"/>
                    <a:pt x="210" y="57"/>
                  </a:cubicBezTo>
                  <a:cubicBezTo>
                    <a:pt x="240" y="0"/>
                    <a:pt x="240" y="0"/>
                    <a:pt x="240" y="0"/>
                  </a:cubicBezTo>
                  <a:cubicBezTo>
                    <a:pt x="277" y="54"/>
                    <a:pt x="277" y="54"/>
                    <a:pt x="277" y="54"/>
                  </a:cubicBezTo>
                  <a:cubicBezTo>
                    <a:pt x="325" y="14"/>
                    <a:pt x="325" y="14"/>
                    <a:pt x="325" y="14"/>
                  </a:cubicBezTo>
                  <a:cubicBezTo>
                    <a:pt x="343" y="77"/>
                    <a:pt x="343" y="77"/>
                    <a:pt x="343" y="77"/>
                  </a:cubicBezTo>
                  <a:cubicBezTo>
                    <a:pt x="400" y="54"/>
                    <a:pt x="400" y="54"/>
                    <a:pt x="400" y="54"/>
                  </a:cubicBezTo>
                  <a:cubicBezTo>
                    <a:pt x="397" y="129"/>
                    <a:pt x="397" y="129"/>
                    <a:pt x="397" y="129"/>
                  </a:cubicBezTo>
                  <a:cubicBezTo>
                    <a:pt x="383" y="115"/>
                    <a:pt x="383" y="115"/>
                    <a:pt x="383" y="115"/>
                  </a:cubicBezTo>
                  <a:cubicBezTo>
                    <a:pt x="383" y="82"/>
                    <a:pt x="383" y="82"/>
                    <a:pt x="383" y="82"/>
                  </a:cubicBezTo>
                  <a:cubicBezTo>
                    <a:pt x="340" y="97"/>
                    <a:pt x="340" y="97"/>
                    <a:pt x="340" y="97"/>
                  </a:cubicBezTo>
                  <a:cubicBezTo>
                    <a:pt x="325" y="87"/>
                    <a:pt x="325" y="87"/>
                    <a:pt x="325" y="87"/>
                  </a:cubicBezTo>
                  <a:cubicBezTo>
                    <a:pt x="315" y="47"/>
                    <a:pt x="315" y="47"/>
                    <a:pt x="315" y="47"/>
                  </a:cubicBezTo>
                  <a:cubicBezTo>
                    <a:pt x="287" y="70"/>
                    <a:pt x="287" y="70"/>
                    <a:pt x="287" y="70"/>
                  </a:cubicBezTo>
                  <a:cubicBezTo>
                    <a:pt x="265" y="70"/>
                    <a:pt x="265" y="70"/>
                    <a:pt x="265" y="70"/>
                  </a:cubicBezTo>
                  <a:cubicBezTo>
                    <a:pt x="242" y="32"/>
                    <a:pt x="242" y="32"/>
                    <a:pt x="242" y="32"/>
                  </a:cubicBezTo>
                  <a:cubicBezTo>
                    <a:pt x="222" y="74"/>
                    <a:pt x="222" y="74"/>
                    <a:pt x="222" y="74"/>
                  </a:cubicBezTo>
                  <a:cubicBezTo>
                    <a:pt x="200" y="80"/>
                    <a:pt x="200" y="80"/>
                    <a:pt x="200" y="80"/>
                  </a:cubicBezTo>
                  <a:cubicBezTo>
                    <a:pt x="164" y="44"/>
                    <a:pt x="164" y="44"/>
                    <a:pt x="164" y="44"/>
                  </a:cubicBezTo>
                  <a:cubicBezTo>
                    <a:pt x="164" y="92"/>
                    <a:pt x="164" y="92"/>
                    <a:pt x="164" y="92"/>
                  </a:cubicBezTo>
                  <a:cubicBezTo>
                    <a:pt x="148" y="108"/>
                    <a:pt x="148" y="108"/>
                    <a:pt x="148" y="108"/>
                  </a:cubicBezTo>
                  <a:cubicBezTo>
                    <a:pt x="98" y="81"/>
                    <a:pt x="98" y="81"/>
                    <a:pt x="98" y="81"/>
                  </a:cubicBezTo>
                  <a:cubicBezTo>
                    <a:pt x="104" y="128"/>
                    <a:pt x="104" y="128"/>
                    <a:pt x="104" y="128"/>
                  </a:cubicBezTo>
                  <a:cubicBezTo>
                    <a:pt x="61" y="134"/>
                    <a:pt x="61" y="134"/>
                    <a:pt x="61" y="134"/>
                  </a:cubicBezTo>
                  <a:cubicBezTo>
                    <a:pt x="0" y="106"/>
                    <a:pt x="0" y="106"/>
                    <a:pt x="0" y="106"/>
                  </a:cubicBezTo>
                  <a:cubicBezTo>
                    <a:pt x="0" y="106"/>
                    <a:pt x="9" y="95"/>
                    <a:pt x="16" y="95"/>
                  </a:cubicBezTo>
                  <a:close/>
                </a:path>
              </a:pathLst>
            </a:custGeom>
            <a:solidFill>
              <a:srgbClr val="F781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57"/>
            <p:cNvSpPr/>
            <p:nvPr/>
          </p:nvSpPr>
          <p:spPr bwMode="auto">
            <a:xfrm>
              <a:off x="7315201" y="3830638"/>
              <a:ext cx="1309688" cy="354013"/>
            </a:xfrm>
            <a:custGeom>
              <a:avLst/>
              <a:gdLst>
                <a:gd name="T0" fmla="*/ 0 w 309"/>
                <a:gd name="T1" fmla="*/ 83 h 83"/>
                <a:gd name="T2" fmla="*/ 165 w 309"/>
                <a:gd name="T3" fmla="*/ 1 h 83"/>
                <a:gd name="T4" fmla="*/ 309 w 309"/>
                <a:gd name="T5" fmla="*/ 82 h 83"/>
                <a:gd name="T6" fmla="*/ 0 w 309"/>
                <a:gd name="T7" fmla="*/ 83 h 83"/>
              </a:gdLst>
              <a:ahLst/>
              <a:cxnLst>
                <a:cxn ang="0">
                  <a:pos x="T0" y="T1"/>
                </a:cxn>
                <a:cxn ang="0">
                  <a:pos x="T2" y="T3"/>
                </a:cxn>
                <a:cxn ang="0">
                  <a:pos x="T4" y="T5"/>
                </a:cxn>
                <a:cxn ang="0">
                  <a:pos x="T6" y="T7"/>
                </a:cxn>
              </a:cxnLst>
              <a:rect l="0" t="0" r="r" b="b"/>
              <a:pathLst>
                <a:path w="309" h="83">
                  <a:moveTo>
                    <a:pt x="0" y="83"/>
                  </a:moveTo>
                  <a:cubicBezTo>
                    <a:pt x="0" y="83"/>
                    <a:pt x="70" y="0"/>
                    <a:pt x="165" y="1"/>
                  </a:cubicBezTo>
                  <a:cubicBezTo>
                    <a:pt x="261" y="2"/>
                    <a:pt x="309" y="82"/>
                    <a:pt x="309" y="82"/>
                  </a:cubicBezTo>
                  <a:lnTo>
                    <a:pt x="0" y="83"/>
                  </a:lnTo>
                  <a:close/>
                </a:path>
              </a:pathLst>
            </a:custGeom>
            <a:solidFill>
              <a:srgbClr val="F6EB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Oval 58"/>
            <p:cNvSpPr>
              <a:spLocks noChangeArrowheads="1"/>
            </p:cNvSpPr>
            <p:nvPr/>
          </p:nvSpPr>
          <p:spPr bwMode="auto">
            <a:xfrm>
              <a:off x="7454901" y="3848100"/>
              <a:ext cx="50800" cy="55563"/>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Oval 59"/>
            <p:cNvSpPr>
              <a:spLocks noChangeArrowheads="1"/>
            </p:cNvSpPr>
            <p:nvPr/>
          </p:nvSpPr>
          <p:spPr bwMode="auto">
            <a:xfrm>
              <a:off x="7756526" y="3711575"/>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Oval 60"/>
            <p:cNvSpPr>
              <a:spLocks noChangeArrowheads="1"/>
            </p:cNvSpPr>
            <p:nvPr/>
          </p:nvSpPr>
          <p:spPr bwMode="auto">
            <a:xfrm>
              <a:off x="8081963" y="3706813"/>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Oval 61"/>
            <p:cNvSpPr>
              <a:spLocks noChangeArrowheads="1"/>
            </p:cNvSpPr>
            <p:nvPr/>
          </p:nvSpPr>
          <p:spPr bwMode="auto">
            <a:xfrm>
              <a:off x="8416926" y="3822700"/>
              <a:ext cx="50800" cy="50800"/>
            </a:xfrm>
            <a:prstGeom prst="ellipse">
              <a:avLst/>
            </a:prstGeom>
            <a:solidFill>
              <a:srgbClr val="75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Oval 62"/>
            <p:cNvSpPr>
              <a:spLocks noChangeArrowheads="1"/>
            </p:cNvSpPr>
            <p:nvPr/>
          </p:nvSpPr>
          <p:spPr bwMode="auto">
            <a:xfrm>
              <a:off x="4173538" y="3890963"/>
              <a:ext cx="63500" cy="68263"/>
            </a:xfrm>
            <a:prstGeom prst="ellipse">
              <a:avLst/>
            </a:prstGeom>
            <a:solidFill>
              <a:srgbClr val="F7A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63"/>
            <p:cNvSpPr/>
            <p:nvPr/>
          </p:nvSpPr>
          <p:spPr bwMode="auto">
            <a:xfrm>
              <a:off x="3473451" y="2963863"/>
              <a:ext cx="550863" cy="298450"/>
            </a:xfrm>
            <a:custGeom>
              <a:avLst/>
              <a:gdLst>
                <a:gd name="T0" fmla="*/ 92 w 130"/>
                <a:gd name="T1" fmla="*/ 1 h 70"/>
                <a:gd name="T2" fmla="*/ 103 w 130"/>
                <a:gd name="T3" fmla="*/ 31 h 70"/>
                <a:gd name="T4" fmla="*/ 114 w 130"/>
                <a:gd name="T5" fmla="*/ 31 h 70"/>
                <a:gd name="T6" fmla="*/ 125 w 130"/>
                <a:gd name="T7" fmla="*/ 32 h 70"/>
                <a:gd name="T8" fmla="*/ 130 w 130"/>
                <a:gd name="T9" fmla="*/ 52 h 70"/>
                <a:gd name="T10" fmla="*/ 118 w 130"/>
                <a:gd name="T11" fmla="*/ 54 h 70"/>
                <a:gd name="T12" fmla="*/ 82 w 130"/>
                <a:gd name="T13" fmla="*/ 60 h 70"/>
                <a:gd name="T14" fmla="*/ 40 w 130"/>
                <a:gd name="T15" fmla="*/ 66 h 70"/>
                <a:gd name="T16" fmla="*/ 7 w 130"/>
                <a:gd name="T17" fmla="*/ 69 h 70"/>
                <a:gd name="T18" fmla="*/ 4 w 130"/>
                <a:gd name="T19" fmla="*/ 60 h 70"/>
                <a:gd name="T20" fmla="*/ 5 w 130"/>
                <a:gd name="T21" fmla="*/ 51 h 70"/>
                <a:gd name="T22" fmla="*/ 16 w 130"/>
                <a:gd name="T23" fmla="*/ 47 h 70"/>
                <a:gd name="T24" fmla="*/ 24 w 130"/>
                <a:gd name="T25" fmla="*/ 44 h 70"/>
                <a:gd name="T26" fmla="*/ 19 w 130"/>
                <a:gd name="T27" fmla="*/ 15 h 70"/>
                <a:gd name="T28" fmla="*/ 26 w 130"/>
                <a:gd name="T29" fmla="*/ 7 h 70"/>
                <a:gd name="T30" fmla="*/ 67 w 130"/>
                <a:gd name="T31" fmla="*/ 1 h 70"/>
                <a:gd name="T32" fmla="*/ 81 w 130"/>
                <a:gd name="T33" fmla="*/ 0 h 70"/>
                <a:gd name="T34" fmla="*/ 92 w 130"/>
                <a:gd name="T35"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70">
                  <a:moveTo>
                    <a:pt x="92" y="1"/>
                  </a:moveTo>
                  <a:cubicBezTo>
                    <a:pt x="105" y="2"/>
                    <a:pt x="101" y="22"/>
                    <a:pt x="103" y="31"/>
                  </a:cubicBezTo>
                  <a:cubicBezTo>
                    <a:pt x="107" y="31"/>
                    <a:pt x="111" y="31"/>
                    <a:pt x="114" y="31"/>
                  </a:cubicBezTo>
                  <a:cubicBezTo>
                    <a:pt x="118" y="31"/>
                    <a:pt x="121" y="32"/>
                    <a:pt x="125" y="32"/>
                  </a:cubicBezTo>
                  <a:cubicBezTo>
                    <a:pt x="125" y="34"/>
                    <a:pt x="129" y="52"/>
                    <a:pt x="130" y="52"/>
                  </a:cubicBezTo>
                  <a:cubicBezTo>
                    <a:pt x="126" y="52"/>
                    <a:pt x="122" y="53"/>
                    <a:pt x="118" y="54"/>
                  </a:cubicBezTo>
                  <a:cubicBezTo>
                    <a:pt x="106" y="55"/>
                    <a:pt x="94" y="58"/>
                    <a:pt x="82" y="60"/>
                  </a:cubicBezTo>
                  <a:cubicBezTo>
                    <a:pt x="68" y="62"/>
                    <a:pt x="54" y="63"/>
                    <a:pt x="40" y="66"/>
                  </a:cubicBezTo>
                  <a:cubicBezTo>
                    <a:pt x="30" y="67"/>
                    <a:pt x="17" y="70"/>
                    <a:pt x="7" y="69"/>
                  </a:cubicBezTo>
                  <a:cubicBezTo>
                    <a:pt x="6" y="66"/>
                    <a:pt x="5" y="63"/>
                    <a:pt x="4" y="60"/>
                  </a:cubicBezTo>
                  <a:cubicBezTo>
                    <a:pt x="2" y="55"/>
                    <a:pt x="0" y="54"/>
                    <a:pt x="5" y="51"/>
                  </a:cubicBezTo>
                  <a:cubicBezTo>
                    <a:pt x="9" y="49"/>
                    <a:pt x="12" y="49"/>
                    <a:pt x="16" y="47"/>
                  </a:cubicBezTo>
                  <a:cubicBezTo>
                    <a:pt x="19" y="46"/>
                    <a:pt x="21" y="44"/>
                    <a:pt x="24" y="44"/>
                  </a:cubicBezTo>
                  <a:cubicBezTo>
                    <a:pt x="23" y="44"/>
                    <a:pt x="19" y="17"/>
                    <a:pt x="19" y="15"/>
                  </a:cubicBezTo>
                  <a:cubicBezTo>
                    <a:pt x="19" y="10"/>
                    <a:pt x="21" y="8"/>
                    <a:pt x="26" y="7"/>
                  </a:cubicBezTo>
                  <a:cubicBezTo>
                    <a:pt x="39" y="4"/>
                    <a:pt x="53" y="3"/>
                    <a:pt x="67" y="1"/>
                  </a:cubicBezTo>
                  <a:cubicBezTo>
                    <a:pt x="72" y="1"/>
                    <a:pt x="76" y="0"/>
                    <a:pt x="81" y="0"/>
                  </a:cubicBezTo>
                  <a:cubicBezTo>
                    <a:pt x="84" y="0"/>
                    <a:pt x="88" y="0"/>
                    <a:pt x="92" y="1"/>
                  </a:cubicBezTo>
                  <a:close/>
                </a:path>
              </a:pathLst>
            </a:custGeom>
            <a:solidFill>
              <a:srgbClr val="F5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64"/>
            <p:cNvSpPr/>
            <p:nvPr/>
          </p:nvSpPr>
          <p:spPr bwMode="auto">
            <a:xfrm>
              <a:off x="3609976" y="3155950"/>
              <a:ext cx="127000" cy="158750"/>
            </a:xfrm>
            <a:custGeom>
              <a:avLst/>
              <a:gdLst>
                <a:gd name="T0" fmla="*/ 27 w 30"/>
                <a:gd name="T1" fmla="*/ 28 h 37"/>
                <a:gd name="T2" fmla="*/ 30 w 30"/>
                <a:gd name="T3" fmla="*/ 18 h 37"/>
                <a:gd name="T4" fmla="*/ 2 w 30"/>
                <a:gd name="T5" fmla="*/ 14 h 37"/>
                <a:gd name="T6" fmla="*/ 4 w 30"/>
                <a:gd name="T7" fmla="*/ 29 h 37"/>
                <a:gd name="T8" fmla="*/ 27 w 30"/>
                <a:gd name="T9" fmla="*/ 28 h 37"/>
              </a:gdLst>
              <a:ahLst/>
              <a:cxnLst>
                <a:cxn ang="0">
                  <a:pos x="T0" y="T1"/>
                </a:cxn>
                <a:cxn ang="0">
                  <a:pos x="T2" y="T3"/>
                </a:cxn>
                <a:cxn ang="0">
                  <a:pos x="T4" y="T5"/>
                </a:cxn>
                <a:cxn ang="0">
                  <a:pos x="T6" y="T7"/>
                </a:cxn>
                <a:cxn ang="0">
                  <a:pos x="T8" y="T9"/>
                </a:cxn>
              </a:cxnLst>
              <a:rect l="0" t="0" r="r" b="b"/>
              <a:pathLst>
                <a:path w="30" h="37">
                  <a:moveTo>
                    <a:pt x="27" y="28"/>
                  </a:moveTo>
                  <a:cubicBezTo>
                    <a:pt x="29" y="25"/>
                    <a:pt x="30" y="22"/>
                    <a:pt x="30" y="18"/>
                  </a:cubicBezTo>
                  <a:cubicBezTo>
                    <a:pt x="28" y="3"/>
                    <a:pt x="8" y="0"/>
                    <a:pt x="2" y="14"/>
                  </a:cubicBezTo>
                  <a:cubicBezTo>
                    <a:pt x="0" y="18"/>
                    <a:pt x="1" y="25"/>
                    <a:pt x="4" y="29"/>
                  </a:cubicBezTo>
                  <a:cubicBezTo>
                    <a:pt x="10" y="37"/>
                    <a:pt x="22" y="35"/>
                    <a:pt x="27" y="28"/>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65"/>
            <p:cNvSpPr/>
            <p:nvPr/>
          </p:nvSpPr>
          <p:spPr bwMode="auto">
            <a:xfrm>
              <a:off x="3648076" y="3203575"/>
              <a:ext cx="50800" cy="58738"/>
            </a:xfrm>
            <a:custGeom>
              <a:avLst/>
              <a:gdLst>
                <a:gd name="T0" fmla="*/ 11 w 12"/>
                <a:gd name="T1" fmla="*/ 11 h 14"/>
                <a:gd name="T2" fmla="*/ 12 w 12"/>
                <a:gd name="T3" fmla="*/ 7 h 14"/>
                <a:gd name="T4" fmla="*/ 1 w 12"/>
                <a:gd name="T5" fmla="*/ 5 h 14"/>
                <a:gd name="T6" fmla="*/ 2 w 12"/>
                <a:gd name="T7" fmla="*/ 11 h 14"/>
                <a:gd name="T8" fmla="*/ 11 w 12"/>
                <a:gd name="T9" fmla="*/ 11 h 14"/>
              </a:gdLst>
              <a:ahLst/>
              <a:cxnLst>
                <a:cxn ang="0">
                  <a:pos x="T0" y="T1"/>
                </a:cxn>
                <a:cxn ang="0">
                  <a:pos x="T2" y="T3"/>
                </a:cxn>
                <a:cxn ang="0">
                  <a:pos x="T4" y="T5"/>
                </a:cxn>
                <a:cxn ang="0">
                  <a:pos x="T6" y="T7"/>
                </a:cxn>
                <a:cxn ang="0">
                  <a:pos x="T8" y="T9"/>
                </a:cxn>
              </a:cxnLst>
              <a:rect l="0" t="0" r="r" b="b"/>
              <a:pathLst>
                <a:path w="12" h="14">
                  <a:moveTo>
                    <a:pt x="11" y="11"/>
                  </a:moveTo>
                  <a:cubicBezTo>
                    <a:pt x="11" y="10"/>
                    <a:pt x="12" y="8"/>
                    <a:pt x="12" y="7"/>
                  </a:cubicBezTo>
                  <a:cubicBezTo>
                    <a:pt x="11" y="1"/>
                    <a:pt x="3" y="0"/>
                    <a:pt x="1" y="5"/>
                  </a:cubicBezTo>
                  <a:cubicBezTo>
                    <a:pt x="0" y="7"/>
                    <a:pt x="1" y="10"/>
                    <a:pt x="2" y="11"/>
                  </a:cubicBezTo>
                  <a:cubicBezTo>
                    <a:pt x="4" y="14"/>
                    <a:pt x="9" y="13"/>
                    <a:pt x="11" y="11"/>
                  </a:cubicBezTo>
                  <a:close/>
                </a:path>
              </a:pathLst>
            </a:custGeom>
            <a:solidFill>
              <a:srgbClr val="CAB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66"/>
            <p:cNvSpPr/>
            <p:nvPr/>
          </p:nvSpPr>
          <p:spPr bwMode="auto">
            <a:xfrm>
              <a:off x="3833813" y="3135313"/>
              <a:ext cx="131763" cy="157163"/>
            </a:xfrm>
            <a:custGeom>
              <a:avLst/>
              <a:gdLst>
                <a:gd name="T0" fmla="*/ 28 w 31"/>
                <a:gd name="T1" fmla="*/ 28 h 37"/>
                <a:gd name="T2" fmla="*/ 30 w 31"/>
                <a:gd name="T3" fmla="*/ 18 h 37"/>
                <a:gd name="T4" fmla="*/ 2 w 31"/>
                <a:gd name="T5" fmla="*/ 14 h 37"/>
                <a:gd name="T6" fmla="*/ 4 w 31"/>
                <a:gd name="T7" fmla="*/ 29 h 37"/>
                <a:gd name="T8" fmla="*/ 28 w 31"/>
                <a:gd name="T9" fmla="*/ 28 h 37"/>
              </a:gdLst>
              <a:ahLst/>
              <a:cxnLst>
                <a:cxn ang="0">
                  <a:pos x="T0" y="T1"/>
                </a:cxn>
                <a:cxn ang="0">
                  <a:pos x="T2" y="T3"/>
                </a:cxn>
                <a:cxn ang="0">
                  <a:pos x="T4" y="T5"/>
                </a:cxn>
                <a:cxn ang="0">
                  <a:pos x="T6" y="T7"/>
                </a:cxn>
                <a:cxn ang="0">
                  <a:pos x="T8" y="T9"/>
                </a:cxn>
              </a:cxnLst>
              <a:rect l="0" t="0" r="r" b="b"/>
              <a:pathLst>
                <a:path w="31" h="37">
                  <a:moveTo>
                    <a:pt x="28" y="28"/>
                  </a:moveTo>
                  <a:cubicBezTo>
                    <a:pt x="30" y="25"/>
                    <a:pt x="31" y="22"/>
                    <a:pt x="30" y="18"/>
                  </a:cubicBezTo>
                  <a:cubicBezTo>
                    <a:pt x="29" y="3"/>
                    <a:pt x="9" y="0"/>
                    <a:pt x="2" y="14"/>
                  </a:cubicBezTo>
                  <a:cubicBezTo>
                    <a:pt x="0" y="18"/>
                    <a:pt x="2" y="25"/>
                    <a:pt x="4" y="29"/>
                  </a:cubicBezTo>
                  <a:cubicBezTo>
                    <a:pt x="10" y="37"/>
                    <a:pt x="22" y="35"/>
                    <a:pt x="28" y="28"/>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67"/>
            <p:cNvSpPr/>
            <p:nvPr/>
          </p:nvSpPr>
          <p:spPr bwMode="auto">
            <a:xfrm>
              <a:off x="3876676" y="3181350"/>
              <a:ext cx="46038" cy="60325"/>
            </a:xfrm>
            <a:custGeom>
              <a:avLst/>
              <a:gdLst>
                <a:gd name="T0" fmla="*/ 10 w 11"/>
                <a:gd name="T1" fmla="*/ 11 h 14"/>
                <a:gd name="T2" fmla="*/ 11 w 11"/>
                <a:gd name="T3" fmla="*/ 7 h 14"/>
                <a:gd name="T4" fmla="*/ 0 w 11"/>
                <a:gd name="T5" fmla="*/ 5 h 14"/>
                <a:gd name="T6" fmla="*/ 1 w 11"/>
                <a:gd name="T7" fmla="*/ 11 h 14"/>
                <a:gd name="T8" fmla="*/ 10 w 11"/>
                <a:gd name="T9" fmla="*/ 11 h 14"/>
              </a:gdLst>
              <a:ahLst/>
              <a:cxnLst>
                <a:cxn ang="0">
                  <a:pos x="T0" y="T1"/>
                </a:cxn>
                <a:cxn ang="0">
                  <a:pos x="T2" y="T3"/>
                </a:cxn>
                <a:cxn ang="0">
                  <a:pos x="T4" y="T5"/>
                </a:cxn>
                <a:cxn ang="0">
                  <a:pos x="T6" y="T7"/>
                </a:cxn>
                <a:cxn ang="0">
                  <a:pos x="T8" y="T9"/>
                </a:cxn>
              </a:cxnLst>
              <a:rect l="0" t="0" r="r" b="b"/>
              <a:pathLst>
                <a:path w="11" h="14">
                  <a:moveTo>
                    <a:pt x="10" y="11"/>
                  </a:moveTo>
                  <a:cubicBezTo>
                    <a:pt x="11" y="10"/>
                    <a:pt x="11" y="8"/>
                    <a:pt x="11" y="7"/>
                  </a:cubicBezTo>
                  <a:cubicBezTo>
                    <a:pt x="10" y="1"/>
                    <a:pt x="3" y="0"/>
                    <a:pt x="0" y="5"/>
                  </a:cubicBezTo>
                  <a:cubicBezTo>
                    <a:pt x="0" y="7"/>
                    <a:pt x="0" y="10"/>
                    <a:pt x="1" y="11"/>
                  </a:cubicBezTo>
                  <a:cubicBezTo>
                    <a:pt x="3" y="14"/>
                    <a:pt x="8" y="13"/>
                    <a:pt x="10" y="11"/>
                  </a:cubicBezTo>
                  <a:close/>
                </a:path>
              </a:pathLst>
            </a:custGeom>
            <a:solidFill>
              <a:srgbClr val="CAB3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68"/>
            <p:cNvSpPr/>
            <p:nvPr/>
          </p:nvSpPr>
          <p:spPr bwMode="auto">
            <a:xfrm>
              <a:off x="3592513" y="3014663"/>
              <a:ext cx="119063" cy="107950"/>
            </a:xfrm>
            <a:custGeom>
              <a:avLst/>
              <a:gdLst>
                <a:gd name="T0" fmla="*/ 1 w 28"/>
                <a:gd name="T1" fmla="*/ 6 h 25"/>
                <a:gd name="T2" fmla="*/ 4 w 28"/>
                <a:gd name="T3" fmla="*/ 25 h 25"/>
                <a:gd name="T4" fmla="*/ 14 w 28"/>
                <a:gd name="T5" fmla="*/ 24 h 25"/>
                <a:gd name="T6" fmla="*/ 24 w 28"/>
                <a:gd name="T7" fmla="*/ 22 h 25"/>
                <a:gd name="T8" fmla="*/ 24 w 28"/>
                <a:gd name="T9" fmla="*/ 11 h 25"/>
                <a:gd name="T10" fmla="*/ 22 w 28"/>
                <a:gd name="T11" fmla="*/ 0 h 25"/>
                <a:gd name="T12" fmla="*/ 0 w 28"/>
                <a:gd name="T13" fmla="*/ 5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 y="6"/>
                  </a:moveTo>
                  <a:cubicBezTo>
                    <a:pt x="0" y="11"/>
                    <a:pt x="2" y="21"/>
                    <a:pt x="4" y="25"/>
                  </a:cubicBezTo>
                  <a:cubicBezTo>
                    <a:pt x="7" y="25"/>
                    <a:pt x="11" y="25"/>
                    <a:pt x="14" y="24"/>
                  </a:cubicBezTo>
                  <a:cubicBezTo>
                    <a:pt x="17" y="24"/>
                    <a:pt x="22" y="23"/>
                    <a:pt x="24" y="22"/>
                  </a:cubicBezTo>
                  <a:cubicBezTo>
                    <a:pt x="28" y="20"/>
                    <a:pt x="25" y="15"/>
                    <a:pt x="24" y="11"/>
                  </a:cubicBezTo>
                  <a:cubicBezTo>
                    <a:pt x="23" y="8"/>
                    <a:pt x="23" y="4"/>
                    <a:pt x="22" y="0"/>
                  </a:cubicBezTo>
                  <a:cubicBezTo>
                    <a:pt x="15" y="0"/>
                    <a:pt x="7" y="3"/>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69"/>
            <p:cNvSpPr/>
            <p:nvPr/>
          </p:nvSpPr>
          <p:spPr bwMode="auto">
            <a:xfrm>
              <a:off x="3711576" y="2994025"/>
              <a:ext cx="173038" cy="111125"/>
            </a:xfrm>
            <a:custGeom>
              <a:avLst/>
              <a:gdLst>
                <a:gd name="T0" fmla="*/ 0 w 41"/>
                <a:gd name="T1" fmla="*/ 6 h 26"/>
                <a:gd name="T2" fmla="*/ 5 w 41"/>
                <a:gd name="T3" fmla="*/ 26 h 26"/>
                <a:gd name="T4" fmla="*/ 41 w 41"/>
                <a:gd name="T5" fmla="*/ 22 h 26"/>
                <a:gd name="T6" fmla="*/ 40 w 41"/>
                <a:gd name="T7" fmla="*/ 9 h 26"/>
                <a:gd name="T8" fmla="*/ 30 w 41"/>
                <a:gd name="T9" fmla="*/ 0 h 26"/>
                <a:gd name="T10" fmla="*/ 1 w 41"/>
                <a:gd name="T11" fmla="*/ 4 h 26"/>
              </a:gdLst>
              <a:ahLst/>
              <a:cxnLst>
                <a:cxn ang="0">
                  <a:pos x="T0" y="T1"/>
                </a:cxn>
                <a:cxn ang="0">
                  <a:pos x="T2" y="T3"/>
                </a:cxn>
                <a:cxn ang="0">
                  <a:pos x="T4" y="T5"/>
                </a:cxn>
                <a:cxn ang="0">
                  <a:pos x="T6" y="T7"/>
                </a:cxn>
                <a:cxn ang="0">
                  <a:pos x="T8" y="T9"/>
                </a:cxn>
                <a:cxn ang="0">
                  <a:pos x="T10" y="T11"/>
                </a:cxn>
              </a:cxnLst>
              <a:rect l="0" t="0" r="r" b="b"/>
              <a:pathLst>
                <a:path w="41" h="26">
                  <a:moveTo>
                    <a:pt x="0" y="6"/>
                  </a:moveTo>
                  <a:cubicBezTo>
                    <a:pt x="2" y="12"/>
                    <a:pt x="3" y="19"/>
                    <a:pt x="5" y="26"/>
                  </a:cubicBezTo>
                  <a:cubicBezTo>
                    <a:pt x="16" y="25"/>
                    <a:pt x="30" y="26"/>
                    <a:pt x="41" y="22"/>
                  </a:cubicBezTo>
                  <a:cubicBezTo>
                    <a:pt x="41" y="18"/>
                    <a:pt x="41" y="13"/>
                    <a:pt x="40" y="9"/>
                  </a:cubicBezTo>
                  <a:cubicBezTo>
                    <a:pt x="38" y="3"/>
                    <a:pt x="36" y="1"/>
                    <a:pt x="30" y="0"/>
                  </a:cubicBezTo>
                  <a:cubicBezTo>
                    <a:pt x="25" y="0"/>
                    <a:pt x="2" y="0"/>
                    <a:pt x="1" y="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55" name="组合 454"/>
          <p:cNvGrpSpPr/>
          <p:nvPr/>
        </p:nvGrpSpPr>
        <p:grpSpPr>
          <a:xfrm>
            <a:off x="1208209" y="-148784"/>
            <a:ext cx="749168" cy="2199023"/>
            <a:chOff x="5003800" y="1020763"/>
            <a:chExt cx="2166938" cy="4770437"/>
          </a:xfrm>
        </p:grpSpPr>
        <p:sp>
          <p:nvSpPr>
            <p:cNvPr id="456"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7"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8"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9"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0"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1"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2"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3"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4"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5"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6"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7"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8"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9"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0"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1"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2"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3"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4"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5"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6"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7"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8"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9"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0"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cxnSp>
        <p:nvCxnSpPr>
          <p:cNvPr id="481" name="直接连接符 480"/>
          <p:cNvCxnSpPr/>
          <p:nvPr/>
        </p:nvCxnSpPr>
        <p:spPr>
          <a:xfrm>
            <a:off x="2235944" y="2876779"/>
            <a:ext cx="4823218" cy="0"/>
          </a:xfrm>
          <a:prstGeom prst="line">
            <a:avLst/>
          </a:prstGeom>
          <a:ln>
            <a:solidFill>
              <a:srgbClr val="F7A231"/>
            </a:solidFill>
            <a:prstDash val="lgDash"/>
          </a:ln>
        </p:spPr>
        <p:style>
          <a:lnRef idx="1">
            <a:schemeClr val="accent1"/>
          </a:lnRef>
          <a:fillRef idx="0">
            <a:schemeClr val="accent1"/>
          </a:fillRef>
          <a:effectRef idx="0">
            <a:schemeClr val="accent1"/>
          </a:effectRef>
          <a:fontRef idx="minor">
            <a:schemeClr val="tx1"/>
          </a:fontRef>
        </p:style>
      </p:cxnSp>
      <p:grpSp>
        <p:nvGrpSpPr>
          <p:cNvPr id="482" name="组合 481"/>
          <p:cNvGrpSpPr/>
          <p:nvPr/>
        </p:nvGrpSpPr>
        <p:grpSpPr>
          <a:xfrm>
            <a:off x="7314543" y="-148784"/>
            <a:ext cx="749168" cy="2199023"/>
            <a:chOff x="5003800" y="1020763"/>
            <a:chExt cx="2166938" cy="4770437"/>
          </a:xfrm>
        </p:grpSpPr>
        <p:sp>
          <p:nvSpPr>
            <p:cNvPr id="483" name="Freeform 437"/>
            <p:cNvSpPr/>
            <p:nvPr/>
          </p:nvSpPr>
          <p:spPr bwMode="auto">
            <a:xfrm>
              <a:off x="5003800" y="5121275"/>
              <a:ext cx="2163763" cy="669925"/>
            </a:xfrm>
            <a:custGeom>
              <a:avLst/>
              <a:gdLst>
                <a:gd name="T0" fmla="*/ 3 w 508"/>
                <a:gd name="T1" fmla="*/ 0 h 158"/>
                <a:gd name="T2" fmla="*/ 3 w 508"/>
                <a:gd name="T3" fmla="*/ 57 h 158"/>
                <a:gd name="T4" fmla="*/ 147 w 508"/>
                <a:gd name="T5" fmla="*/ 155 h 158"/>
                <a:gd name="T6" fmla="*/ 499 w 508"/>
                <a:gd name="T7" fmla="*/ 51 h 158"/>
                <a:gd name="T8" fmla="*/ 506 w 508"/>
                <a:gd name="T9" fmla="*/ 2 h 158"/>
              </a:gdLst>
              <a:ahLst/>
              <a:cxnLst>
                <a:cxn ang="0">
                  <a:pos x="T0" y="T1"/>
                </a:cxn>
                <a:cxn ang="0">
                  <a:pos x="T2" y="T3"/>
                </a:cxn>
                <a:cxn ang="0">
                  <a:pos x="T4" y="T5"/>
                </a:cxn>
                <a:cxn ang="0">
                  <a:pos x="T6" y="T7"/>
                </a:cxn>
                <a:cxn ang="0">
                  <a:pos x="T8" y="T9"/>
                </a:cxn>
              </a:cxnLst>
              <a:rect l="0" t="0" r="r" b="b"/>
              <a:pathLst>
                <a:path w="508" h="158">
                  <a:moveTo>
                    <a:pt x="3" y="0"/>
                  </a:moveTo>
                  <a:cubicBezTo>
                    <a:pt x="3" y="0"/>
                    <a:pt x="0" y="41"/>
                    <a:pt x="3" y="57"/>
                  </a:cubicBezTo>
                  <a:cubicBezTo>
                    <a:pt x="6" y="72"/>
                    <a:pt x="128" y="153"/>
                    <a:pt x="147" y="155"/>
                  </a:cubicBezTo>
                  <a:cubicBezTo>
                    <a:pt x="165" y="158"/>
                    <a:pt x="490" y="64"/>
                    <a:pt x="499" y="51"/>
                  </a:cubicBezTo>
                  <a:cubicBezTo>
                    <a:pt x="508" y="37"/>
                    <a:pt x="506" y="2"/>
                    <a:pt x="506" y="2"/>
                  </a:cubicBezTo>
                </a:path>
              </a:pathLst>
            </a:custGeom>
            <a:solidFill>
              <a:srgbClr val="746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4" name="Freeform 438"/>
            <p:cNvSpPr/>
            <p:nvPr/>
          </p:nvSpPr>
          <p:spPr bwMode="auto">
            <a:xfrm>
              <a:off x="5016500" y="5005388"/>
              <a:ext cx="860425" cy="585788"/>
            </a:xfrm>
            <a:custGeom>
              <a:avLst/>
              <a:gdLst>
                <a:gd name="T0" fmla="*/ 0 w 202"/>
                <a:gd name="T1" fmla="*/ 27 h 138"/>
                <a:gd name="T2" fmla="*/ 148 w 202"/>
                <a:gd name="T3" fmla="*/ 135 h 138"/>
                <a:gd name="T4" fmla="*/ 202 w 202"/>
                <a:gd name="T5" fmla="*/ 121 h 138"/>
                <a:gd name="T6" fmla="*/ 116 w 202"/>
                <a:gd name="T7" fmla="*/ 0 h 138"/>
                <a:gd name="T8" fmla="*/ 0 w 202"/>
                <a:gd name="T9" fmla="*/ 27 h 138"/>
              </a:gdLst>
              <a:ahLst/>
              <a:cxnLst>
                <a:cxn ang="0">
                  <a:pos x="T0" y="T1"/>
                </a:cxn>
                <a:cxn ang="0">
                  <a:pos x="T2" y="T3"/>
                </a:cxn>
                <a:cxn ang="0">
                  <a:pos x="T4" y="T5"/>
                </a:cxn>
                <a:cxn ang="0">
                  <a:pos x="T6" y="T7"/>
                </a:cxn>
                <a:cxn ang="0">
                  <a:pos x="T8" y="T9"/>
                </a:cxn>
              </a:cxnLst>
              <a:rect l="0" t="0" r="r" b="b"/>
              <a:pathLst>
                <a:path w="202" h="138">
                  <a:moveTo>
                    <a:pt x="0" y="27"/>
                  </a:moveTo>
                  <a:cubicBezTo>
                    <a:pt x="0" y="43"/>
                    <a:pt x="129" y="138"/>
                    <a:pt x="148" y="135"/>
                  </a:cubicBezTo>
                  <a:cubicBezTo>
                    <a:pt x="152" y="134"/>
                    <a:pt x="173" y="129"/>
                    <a:pt x="202" y="121"/>
                  </a:cubicBezTo>
                  <a:cubicBezTo>
                    <a:pt x="116" y="0"/>
                    <a:pt x="116" y="0"/>
                    <a:pt x="116" y="0"/>
                  </a:cubicBezTo>
                  <a:cubicBezTo>
                    <a:pt x="52" y="15"/>
                    <a:pt x="0" y="27"/>
                    <a:pt x="0" y="27"/>
                  </a:cubicBezTo>
                  <a:close/>
                </a:path>
              </a:pathLst>
            </a:custGeom>
            <a:solidFill>
              <a:srgbClr val="DE2B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5" name="Freeform 439"/>
            <p:cNvSpPr/>
            <p:nvPr/>
          </p:nvSpPr>
          <p:spPr bwMode="auto">
            <a:xfrm>
              <a:off x="5510213" y="4895850"/>
              <a:ext cx="1252538" cy="623888"/>
            </a:xfrm>
            <a:custGeom>
              <a:avLst/>
              <a:gdLst>
                <a:gd name="T0" fmla="*/ 0 w 294"/>
                <a:gd name="T1" fmla="*/ 26 h 147"/>
                <a:gd name="T2" fmla="*/ 86 w 294"/>
                <a:gd name="T3" fmla="*/ 147 h 147"/>
                <a:gd name="T4" fmla="*/ 294 w 294"/>
                <a:gd name="T5" fmla="*/ 89 h 147"/>
                <a:gd name="T6" fmla="*/ 117 w 294"/>
                <a:gd name="T7" fmla="*/ 0 h 147"/>
                <a:gd name="T8" fmla="*/ 0 w 294"/>
                <a:gd name="T9" fmla="*/ 26 h 147"/>
              </a:gdLst>
              <a:ahLst/>
              <a:cxnLst>
                <a:cxn ang="0">
                  <a:pos x="T0" y="T1"/>
                </a:cxn>
                <a:cxn ang="0">
                  <a:pos x="T2" y="T3"/>
                </a:cxn>
                <a:cxn ang="0">
                  <a:pos x="T4" y="T5"/>
                </a:cxn>
                <a:cxn ang="0">
                  <a:pos x="T6" y="T7"/>
                </a:cxn>
                <a:cxn ang="0">
                  <a:pos x="T8" y="T9"/>
                </a:cxn>
              </a:cxnLst>
              <a:rect l="0" t="0" r="r" b="b"/>
              <a:pathLst>
                <a:path w="294" h="147">
                  <a:moveTo>
                    <a:pt x="0" y="26"/>
                  </a:moveTo>
                  <a:cubicBezTo>
                    <a:pt x="86" y="147"/>
                    <a:pt x="86" y="147"/>
                    <a:pt x="86" y="147"/>
                  </a:cubicBezTo>
                  <a:cubicBezTo>
                    <a:pt x="141" y="132"/>
                    <a:pt x="227" y="108"/>
                    <a:pt x="294" y="89"/>
                  </a:cubicBezTo>
                  <a:cubicBezTo>
                    <a:pt x="117" y="0"/>
                    <a:pt x="117" y="0"/>
                    <a:pt x="117" y="0"/>
                  </a:cubicBezTo>
                  <a:cubicBezTo>
                    <a:pt x="79" y="8"/>
                    <a:pt x="37" y="18"/>
                    <a:pt x="0" y="26"/>
                  </a:cubicBezTo>
                  <a:close/>
                </a:path>
              </a:pathLst>
            </a:custGeom>
            <a:solidFill>
              <a:srgbClr val="886D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6" name="Freeform 440"/>
            <p:cNvSpPr/>
            <p:nvPr/>
          </p:nvSpPr>
          <p:spPr bwMode="auto">
            <a:xfrm>
              <a:off x="6097588" y="4810125"/>
              <a:ext cx="561975" cy="161925"/>
            </a:xfrm>
            <a:custGeom>
              <a:avLst/>
              <a:gdLst>
                <a:gd name="T0" fmla="*/ 118 w 132"/>
                <a:gd name="T1" fmla="*/ 0 h 38"/>
                <a:gd name="T2" fmla="*/ 0 w 132"/>
                <a:gd name="T3" fmla="*/ 30 h 38"/>
                <a:gd name="T4" fmla="*/ 15 w 132"/>
                <a:gd name="T5" fmla="*/ 38 h 38"/>
                <a:gd name="T6" fmla="*/ 132 w 132"/>
                <a:gd name="T7" fmla="*/ 8 h 38"/>
                <a:gd name="T8" fmla="*/ 118 w 132"/>
                <a:gd name="T9" fmla="*/ 0 h 38"/>
              </a:gdLst>
              <a:ahLst/>
              <a:cxnLst>
                <a:cxn ang="0">
                  <a:pos x="T0" y="T1"/>
                </a:cxn>
                <a:cxn ang="0">
                  <a:pos x="T2" y="T3"/>
                </a:cxn>
                <a:cxn ang="0">
                  <a:pos x="T4" y="T5"/>
                </a:cxn>
                <a:cxn ang="0">
                  <a:pos x="T6" y="T7"/>
                </a:cxn>
                <a:cxn ang="0">
                  <a:pos x="T8" y="T9"/>
                </a:cxn>
              </a:cxnLst>
              <a:rect l="0" t="0" r="r" b="b"/>
              <a:pathLst>
                <a:path w="132" h="38">
                  <a:moveTo>
                    <a:pt x="118" y="0"/>
                  </a:moveTo>
                  <a:cubicBezTo>
                    <a:pt x="0" y="30"/>
                    <a:pt x="0" y="30"/>
                    <a:pt x="0" y="30"/>
                  </a:cubicBezTo>
                  <a:cubicBezTo>
                    <a:pt x="15" y="38"/>
                    <a:pt x="15" y="38"/>
                    <a:pt x="15" y="38"/>
                  </a:cubicBezTo>
                  <a:cubicBezTo>
                    <a:pt x="132" y="8"/>
                    <a:pt x="132" y="8"/>
                    <a:pt x="132" y="8"/>
                  </a:cubicBezTo>
                  <a:cubicBezTo>
                    <a:pt x="127" y="5"/>
                    <a:pt x="122" y="2"/>
                    <a:pt x="118"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7" name="Freeform 441"/>
            <p:cNvSpPr/>
            <p:nvPr/>
          </p:nvSpPr>
          <p:spPr bwMode="auto">
            <a:xfrm>
              <a:off x="6162675" y="4845050"/>
              <a:ext cx="549275" cy="160338"/>
            </a:xfrm>
            <a:custGeom>
              <a:avLst/>
              <a:gdLst>
                <a:gd name="T0" fmla="*/ 117 w 129"/>
                <a:gd name="T1" fmla="*/ 0 h 38"/>
                <a:gd name="T2" fmla="*/ 0 w 129"/>
                <a:gd name="T3" fmla="*/ 30 h 38"/>
                <a:gd name="T4" fmla="*/ 16 w 129"/>
                <a:gd name="T5" fmla="*/ 38 h 38"/>
                <a:gd name="T6" fmla="*/ 129 w 129"/>
                <a:gd name="T7" fmla="*/ 5 h 38"/>
                <a:gd name="T8" fmla="*/ 117 w 129"/>
                <a:gd name="T9" fmla="*/ 0 h 38"/>
              </a:gdLst>
              <a:ahLst/>
              <a:cxnLst>
                <a:cxn ang="0">
                  <a:pos x="T0" y="T1"/>
                </a:cxn>
                <a:cxn ang="0">
                  <a:pos x="T2" y="T3"/>
                </a:cxn>
                <a:cxn ang="0">
                  <a:pos x="T4" y="T5"/>
                </a:cxn>
                <a:cxn ang="0">
                  <a:pos x="T6" y="T7"/>
                </a:cxn>
                <a:cxn ang="0">
                  <a:pos x="T8" y="T9"/>
                </a:cxn>
              </a:cxnLst>
              <a:rect l="0" t="0" r="r" b="b"/>
              <a:pathLst>
                <a:path w="129" h="38">
                  <a:moveTo>
                    <a:pt x="117" y="0"/>
                  </a:moveTo>
                  <a:cubicBezTo>
                    <a:pt x="0" y="30"/>
                    <a:pt x="0" y="30"/>
                    <a:pt x="0" y="30"/>
                  </a:cubicBezTo>
                  <a:cubicBezTo>
                    <a:pt x="16" y="38"/>
                    <a:pt x="16" y="38"/>
                    <a:pt x="16" y="38"/>
                  </a:cubicBezTo>
                  <a:cubicBezTo>
                    <a:pt x="129" y="5"/>
                    <a:pt x="129" y="5"/>
                    <a:pt x="129" y="5"/>
                  </a:cubicBezTo>
                  <a:cubicBezTo>
                    <a:pt x="125" y="3"/>
                    <a:pt x="121" y="1"/>
                    <a:pt x="117"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8" name="Freeform 442"/>
            <p:cNvSpPr/>
            <p:nvPr/>
          </p:nvSpPr>
          <p:spPr bwMode="auto">
            <a:xfrm>
              <a:off x="6229350" y="4865688"/>
              <a:ext cx="549275" cy="174625"/>
            </a:xfrm>
            <a:custGeom>
              <a:avLst/>
              <a:gdLst>
                <a:gd name="T0" fmla="*/ 113 w 129"/>
                <a:gd name="T1" fmla="*/ 0 h 41"/>
                <a:gd name="T2" fmla="*/ 0 w 129"/>
                <a:gd name="T3" fmla="*/ 33 h 41"/>
                <a:gd name="T4" fmla="*/ 17 w 129"/>
                <a:gd name="T5" fmla="*/ 41 h 41"/>
                <a:gd name="T6" fmla="*/ 129 w 129"/>
                <a:gd name="T7" fmla="*/ 9 h 41"/>
                <a:gd name="T8" fmla="*/ 113 w 129"/>
                <a:gd name="T9" fmla="*/ 0 h 41"/>
              </a:gdLst>
              <a:ahLst/>
              <a:cxnLst>
                <a:cxn ang="0">
                  <a:pos x="T0" y="T1"/>
                </a:cxn>
                <a:cxn ang="0">
                  <a:pos x="T2" y="T3"/>
                </a:cxn>
                <a:cxn ang="0">
                  <a:pos x="T4" y="T5"/>
                </a:cxn>
                <a:cxn ang="0">
                  <a:pos x="T6" y="T7"/>
                </a:cxn>
                <a:cxn ang="0">
                  <a:pos x="T8" y="T9"/>
                </a:cxn>
              </a:cxnLst>
              <a:rect l="0" t="0" r="r" b="b"/>
              <a:pathLst>
                <a:path w="129" h="41">
                  <a:moveTo>
                    <a:pt x="113" y="0"/>
                  </a:moveTo>
                  <a:cubicBezTo>
                    <a:pt x="0" y="33"/>
                    <a:pt x="0" y="33"/>
                    <a:pt x="0" y="33"/>
                  </a:cubicBezTo>
                  <a:cubicBezTo>
                    <a:pt x="17" y="41"/>
                    <a:pt x="17" y="41"/>
                    <a:pt x="17" y="41"/>
                  </a:cubicBezTo>
                  <a:cubicBezTo>
                    <a:pt x="129" y="9"/>
                    <a:pt x="129" y="9"/>
                    <a:pt x="129" y="9"/>
                  </a:cubicBezTo>
                  <a:cubicBezTo>
                    <a:pt x="123" y="6"/>
                    <a:pt x="118" y="3"/>
                    <a:pt x="113"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9" name="Freeform 443"/>
            <p:cNvSpPr/>
            <p:nvPr/>
          </p:nvSpPr>
          <p:spPr bwMode="auto">
            <a:xfrm>
              <a:off x="6302375" y="4903788"/>
              <a:ext cx="536575" cy="161925"/>
            </a:xfrm>
            <a:custGeom>
              <a:avLst/>
              <a:gdLst>
                <a:gd name="T0" fmla="*/ 126 w 126"/>
                <a:gd name="T1" fmla="*/ 7 h 38"/>
                <a:gd name="T2" fmla="*/ 112 w 126"/>
                <a:gd name="T3" fmla="*/ 0 h 38"/>
                <a:gd name="T4" fmla="*/ 0 w 126"/>
                <a:gd name="T5" fmla="*/ 32 h 38"/>
                <a:gd name="T6" fmla="*/ 12 w 126"/>
                <a:gd name="T7" fmla="*/ 38 h 38"/>
                <a:gd name="T8" fmla="*/ 126 w 126"/>
                <a:gd name="T9" fmla="*/ 7 h 38"/>
              </a:gdLst>
              <a:ahLst/>
              <a:cxnLst>
                <a:cxn ang="0">
                  <a:pos x="T0" y="T1"/>
                </a:cxn>
                <a:cxn ang="0">
                  <a:pos x="T2" y="T3"/>
                </a:cxn>
                <a:cxn ang="0">
                  <a:pos x="T4" y="T5"/>
                </a:cxn>
                <a:cxn ang="0">
                  <a:pos x="T6" y="T7"/>
                </a:cxn>
                <a:cxn ang="0">
                  <a:pos x="T8" y="T9"/>
                </a:cxn>
              </a:cxnLst>
              <a:rect l="0" t="0" r="r" b="b"/>
              <a:pathLst>
                <a:path w="126" h="38">
                  <a:moveTo>
                    <a:pt x="126" y="7"/>
                  </a:moveTo>
                  <a:cubicBezTo>
                    <a:pt x="122" y="5"/>
                    <a:pt x="117" y="2"/>
                    <a:pt x="112" y="0"/>
                  </a:cubicBezTo>
                  <a:cubicBezTo>
                    <a:pt x="0" y="32"/>
                    <a:pt x="0" y="32"/>
                    <a:pt x="0" y="32"/>
                  </a:cubicBezTo>
                  <a:cubicBezTo>
                    <a:pt x="12" y="38"/>
                    <a:pt x="12" y="38"/>
                    <a:pt x="12" y="38"/>
                  </a:cubicBezTo>
                  <a:lnTo>
                    <a:pt x="126" y="7"/>
                  </a:ln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0" name="Freeform 444"/>
            <p:cNvSpPr/>
            <p:nvPr/>
          </p:nvSpPr>
          <p:spPr bwMode="auto">
            <a:xfrm>
              <a:off x="6416675" y="4964113"/>
              <a:ext cx="754063" cy="309563"/>
            </a:xfrm>
            <a:custGeom>
              <a:avLst/>
              <a:gdLst>
                <a:gd name="T0" fmla="*/ 112 w 177"/>
                <a:gd name="T1" fmla="*/ 0 h 73"/>
                <a:gd name="T2" fmla="*/ 0 w 177"/>
                <a:gd name="T3" fmla="*/ 32 h 73"/>
                <a:gd name="T4" fmla="*/ 81 w 177"/>
                <a:gd name="T5" fmla="*/ 73 h 73"/>
                <a:gd name="T6" fmla="*/ 177 w 177"/>
                <a:gd name="T7" fmla="*/ 40 h 73"/>
                <a:gd name="T8" fmla="*/ 112 w 177"/>
                <a:gd name="T9" fmla="*/ 0 h 73"/>
              </a:gdLst>
              <a:ahLst/>
              <a:cxnLst>
                <a:cxn ang="0">
                  <a:pos x="T0" y="T1"/>
                </a:cxn>
                <a:cxn ang="0">
                  <a:pos x="T2" y="T3"/>
                </a:cxn>
                <a:cxn ang="0">
                  <a:pos x="T4" y="T5"/>
                </a:cxn>
                <a:cxn ang="0">
                  <a:pos x="T6" y="T7"/>
                </a:cxn>
                <a:cxn ang="0">
                  <a:pos x="T8" y="T9"/>
                </a:cxn>
              </a:cxnLst>
              <a:rect l="0" t="0" r="r" b="b"/>
              <a:pathLst>
                <a:path w="177" h="73">
                  <a:moveTo>
                    <a:pt x="112" y="0"/>
                  </a:moveTo>
                  <a:cubicBezTo>
                    <a:pt x="0" y="32"/>
                    <a:pt x="0" y="32"/>
                    <a:pt x="0" y="32"/>
                  </a:cubicBezTo>
                  <a:cubicBezTo>
                    <a:pt x="81" y="73"/>
                    <a:pt x="81" y="73"/>
                    <a:pt x="81" y="73"/>
                  </a:cubicBezTo>
                  <a:cubicBezTo>
                    <a:pt x="135" y="57"/>
                    <a:pt x="177" y="43"/>
                    <a:pt x="177" y="40"/>
                  </a:cubicBezTo>
                  <a:cubicBezTo>
                    <a:pt x="177" y="35"/>
                    <a:pt x="146" y="18"/>
                    <a:pt x="112"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1" name="Freeform 445"/>
            <p:cNvSpPr/>
            <p:nvPr/>
          </p:nvSpPr>
          <p:spPr bwMode="auto">
            <a:xfrm>
              <a:off x="6353175" y="4933950"/>
              <a:ext cx="541338" cy="165100"/>
            </a:xfrm>
            <a:custGeom>
              <a:avLst/>
              <a:gdLst>
                <a:gd name="T0" fmla="*/ 114 w 127"/>
                <a:gd name="T1" fmla="*/ 0 h 39"/>
                <a:gd name="T2" fmla="*/ 0 w 127"/>
                <a:gd name="T3" fmla="*/ 31 h 39"/>
                <a:gd name="T4" fmla="*/ 15 w 127"/>
                <a:gd name="T5" fmla="*/ 39 h 39"/>
                <a:gd name="T6" fmla="*/ 127 w 127"/>
                <a:gd name="T7" fmla="*/ 7 h 39"/>
                <a:gd name="T8" fmla="*/ 114 w 127"/>
                <a:gd name="T9" fmla="*/ 0 h 39"/>
              </a:gdLst>
              <a:ahLst/>
              <a:cxnLst>
                <a:cxn ang="0">
                  <a:pos x="T0" y="T1"/>
                </a:cxn>
                <a:cxn ang="0">
                  <a:pos x="T2" y="T3"/>
                </a:cxn>
                <a:cxn ang="0">
                  <a:pos x="T4" y="T5"/>
                </a:cxn>
                <a:cxn ang="0">
                  <a:pos x="T6" y="T7"/>
                </a:cxn>
                <a:cxn ang="0">
                  <a:pos x="T8" y="T9"/>
                </a:cxn>
              </a:cxnLst>
              <a:rect l="0" t="0" r="r" b="b"/>
              <a:pathLst>
                <a:path w="127" h="39">
                  <a:moveTo>
                    <a:pt x="114" y="0"/>
                  </a:moveTo>
                  <a:cubicBezTo>
                    <a:pt x="0" y="31"/>
                    <a:pt x="0" y="31"/>
                    <a:pt x="0" y="31"/>
                  </a:cubicBezTo>
                  <a:cubicBezTo>
                    <a:pt x="15" y="39"/>
                    <a:pt x="15" y="39"/>
                    <a:pt x="15" y="39"/>
                  </a:cubicBezTo>
                  <a:cubicBezTo>
                    <a:pt x="127" y="7"/>
                    <a:pt x="127" y="7"/>
                    <a:pt x="127" y="7"/>
                  </a:cubicBezTo>
                  <a:cubicBezTo>
                    <a:pt x="123" y="5"/>
                    <a:pt x="119" y="3"/>
                    <a:pt x="114" y="0"/>
                  </a:cubicBezTo>
                  <a:close/>
                </a:path>
              </a:pathLst>
            </a:custGeom>
            <a:solidFill>
              <a:srgbClr val="743F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2" name="Freeform 446"/>
            <p:cNvSpPr/>
            <p:nvPr/>
          </p:nvSpPr>
          <p:spPr bwMode="auto">
            <a:xfrm>
              <a:off x="6008688" y="4781550"/>
              <a:ext cx="592138" cy="157163"/>
            </a:xfrm>
            <a:custGeom>
              <a:avLst/>
              <a:gdLst>
                <a:gd name="T0" fmla="*/ 125 w 139"/>
                <a:gd name="T1" fmla="*/ 0 h 37"/>
                <a:gd name="T2" fmla="*/ 0 w 139"/>
                <a:gd name="T3" fmla="*/ 27 h 37"/>
                <a:gd name="T4" fmla="*/ 21 w 139"/>
                <a:gd name="T5" fmla="*/ 37 h 37"/>
                <a:gd name="T6" fmla="*/ 139 w 139"/>
                <a:gd name="T7" fmla="*/ 7 h 37"/>
                <a:gd name="T8" fmla="*/ 125 w 139"/>
                <a:gd name="T9" fmla="*/ 0 h 37"/>
              </a:gdLst>
              <a:ahLst/>
              <a:cxnLst>
                <a:cxn ang="0">
                  <a:pos x="T0" y="T1"/>
                </a:cxn>
                <a:cxn ang="0">
                  <a:pos x="T2" y="T3"/>
                </a:cxn>
                <a:cxn ang="0">
                  <a:pos x="T4" y="T5"/>
                </a:cxn>
                <a:cxn ang="0">
                  <a:pos x="T6" y="T7"/>
                </a:cxn>
                <a:cxn ang="0">
                  <a:pos x="T8" y="T9"/>
                </a:cxn>
              </a:cxnLst>
              <a:rect l="0" t="0" r="r" b="b"/>
              <a:pathLst>
                <a:path w="139" h="37">
                  <a:moveTo>
                    <a:pt x="125" y="0"/>
                  </a:moveTo>
                  <a:cubicBezTo>
                    <a:pt x="115" y="1"/>
                    <a:pt x="63" y="13"/>
                    <a:pt x="0" y="27"/>
                  </a:cubicBezTo>
                  <a:cubicBezTo>
                    <a:pt x="21" y="37"/>
                    <a:pt x="21" y="37"/>
                    <a:pt x="21" y="37"/>
                  </a:cubicBezTo>
                  <a:cubicBezTo>
                    <a:pt x="139" y="7"/>
                    <a:pt x="139" y="7"/>
                    <a:pt x="139" y="7"/>
                  </a:cubicBezTo>
                  <a:cubicBezTo>
                    <a:pt x="130" y="3"/>
                    <a:pt x="125" y="0"/>
                    <a:pt x="125" y="0"/>
                  </a:cubicBezTo>
                  <a:close/>
                </a:path>
              </a:pathLst>
            </a:custGeom>
            <a:solidFill>
              <a:srgbClr val="F78D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3" name="Freeform 447"/>
            <p:cNvSpPr/>
            <p:nvPr/>
          </p:nvSpPr>
          <p:spPr bwMode="auto">
            <a:xfrm>
              <a:off x="5229225" y="5005388"/>
              <a:ext cx="647700" cy="547688"/>
            </a:xfrm>
            <a:custGeom>
              <a:avLst/>
              <a:gdLst>
                <a:gd name="T0" fmla="*/ 2 w 152"/>
                <a:gd name="T1" fmla="*/ 18 h 129"/>
                <a:gd name="T2" fmla="*/ 36 w 152"/>
                <a:gd name="T3" fmla="*/ 21 h 129"/>
                <a:gd name="T4" fmla="*/ 25 w 152"/>
                <a:gd name="T5" fmla="*/ 53 h 129"/>
                <a:gd name="T6" fmla="*/ 76 w 152"/>
                <a:gd name="T7" fmla="*/ 52 h 129"/>
                <a:gd name="T8" fmla="*/ 69 w 152"/>
                <a:gd name="T9" fmla="*/ 92 h 129"/>
                <a:gd name="T10" fmla="*/ 128 w 152"/>
                <a:gd name="T11" fmla="*/ 87 h 129"/>
                <a:gd name="T12" fmla="*/ 117 w 152"/>
                <a:gd name="T13" fmla="*/ 129 h 129"/>
                <a:gd name="T14" fmla="*/ 152 w 152"/>
                <a:gd name="T15" fmla="*/ 121 h 129"/>
                <a:gd name="T16" fmla="*/ 66 w 152"/>
                <a:gd name="T17" fmla="*/ 0 h 129"/>
                <a:gd name="T18" fmla="*/ 2 w 152"/>
                <a:gd name="T19" fmla="*/ 15 h 129"/>
                <a:gd name="T20" fmla="*/ 2 w 152"/>
                <a:gd name="T21" fmla="*/ 1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29">
                  <a:moveTo>
                    <a:pt x="2" y="18"/>
                  </a:moveTo>
                  <a:cubicBezTo>
                    <a:pt x="36" y="21"/>
                    <a:pt x="36" y="21"/>
                    <a:pt x="36" y="21"/>
                  </a:cubicBezTo>
                  <a:cubicBezTo>
                    <a:pt x="25" y="53"/>
                    <a:pt x="25" y="53"/>
                    <a:pt x="25" y="53"/>
                  </a:cubicBezTo>
                  <a:cubicBezTo>
                    <a:pt x="76" y="52"/>
                    <a:pt x="76" y="52"/>
                    <a:pt x="76" y="52"/>
                  </a:cubicBezTo>
                  <a:cubicBezTo>
                    <a:pt x="69" y="92"/>
                    <a:pt x="69" y="92"/>
                    <a:pt x="69" y="92"/>
                  </a:cubicBezTo>
                  <a:cubicBezTo>
                    <a:pt x="128" y="87"/>
                    <a:pt x="128" y="87"/>
                    <a:pt x="128" y="87"/>
                  </a:cubicBezTo>
                  <a:cubicBezTo>
                    <a:pt x="117" y="129"/>
                    <a:pt x="117" y="129"/>
                    <a:pt x="117" y="129"/>
                  </a:cubicBezTo>
                  <a:cubicBezTo>
                    <a:pt x="152" y="121"/>
                    <a:pt x="152" y="121"/>
                    <a:pt x="152" y="121"/>
                  </a:cubicBezTo>
                  <a:cubicBezTo>
                    <a:pt x="66" y="0"/>
                    <a:pt x="66" y="0"/>
                    <a:pt x="66" y="0"/>
                  </a:cubicBezTo>
                  <a:cubicBezTo>
                    <a:pt x="66" y="0"/>
                    <a:pt x="5" y="14"/>
                    <a:pt x="2" y="15"/>
                  </a:cubicBezTo>
                  <a:cubicBezTo>
                    <a:pt x="0" y="16"/>
                    <a:pt x="2" y="18"/>
                    <a:pt x="2" y="18"/>
                  </a:cubicBezTo>
                  <a:close/>
                </a:path>
              </a:pathLst>
            </a:custGeom>
            <a:solidFill>
              <a:srgbClr val="9D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4" name="Freeform 448"/>
            <p:cNvSpPr/>
            <p:nvPr/>
          </p:nvSpPr>
          <p:spPr bwMode="auto">
            <a:xfrm>
              <a:off x="6808788" y="1139825"/>
              <a:ext cx="238125" cy="3865563"/>
            </a:xfrm>
            <a:custGeom>
              <a:avLst/>
              <a:gdLst>
                <a:gd name="T0" fmla="*/ 37 w 56"/>
                <a:gd name="T1" fmla="*/ 486 h 911"/>
                <a:gd name="T2" fmla="*/ 46 w 56"/>
                <a:gd name="T3" fmla="*/ 302 h 911"/>
                <a:gd name="T4" fmla="*/ 51 w 56"/>
                <a:gd name="T5" fmla="*/ 135 h 911"/>
                <a:gd name="T6" fmla="*/ 35 w 56"/>
                <a:gd name="T7" fmla="*/ 34 h 911"/>
                <a:gd name="T8" fmla="*/ 20 w 56"/>
                <a:gd name="T9" fmla="*/ 5 h 911"/>
                <a:gd name="T10" fmla="*/ 0 w 56"/>
                <a:gd name="T11" fmla="*/ 13 h 911"/>
                <a:gd name="T12" fmla="*/ 41 w 56"/>
                <a:gd name="T13" fmla="*/ 173 h 911"/>
                <a:gd name="T14" fmla="*/ 34 w 56"/>
                <a:gd name="T15" fmla="*/ 307 h 911"/>
                <a:gd name="T16" fmla="*/ 29 w 56"/>
                <a:gd name="T17" fmla="*/ 379 h 911"/>
                <a:gd name="T18" fmla="*/ 24 w 56"/>
                <a:gd name="T19" fmla="*/ 811 h 911"/>
                <a:gd name="T20" fmla="*/ 23 w 56"/>
                <a:gd name="T21" fmla="*/ 906 h 911"/>
                <a:gd name="T22" fmla="*/ 32 w 56"/>
                <a:gd name="T23" fmla="*/ 911 h 911"/>
                <a:gd name="T24" fmla="*/ 37 w 56"/>
                <a:gd name="T25" fmla="*/ 486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911">
                  <a:moveTo>
                    <a:pt x="37" y="486"/>
                  </a:moveTo>
                  <a:cubicBezTo>
                    <a:pt x="40" y="424"/>
                    <a:pt x="43" y="363"/>
                    <a:pt x="46" y="302"/>
                  </a:cubicBezTo>
                  <a:cubicBezTo>
                    <a:pt x="48" y="246"/>
                    <a:pt x="56" y="192"/>
                    <a:pt x="51" y="135"/>
                  </a:cubicBezTo>
                  <a:cubicBezTo>
                    <a:pt x="47" y="101"/>
                    <a:pt x="46" y="67"/>
                    <a:pt x="35" y="34"/>
                  </a:cubicBezTo>
                  <a:cubicBezTo>
                    <a:pt x="31" y="23"/>
                    <a:pt x="28" y="11"/>
                    <a:pt x="20" y="5"/>
                  </a:cubicBezTo>
                  <a:cubicBezTo>
                    <a:pt x="13" y="0"/>
                    <a:pt x="1" y="3"/>
                    <a:pt x="0" y="13"/>
                  </a:cubicBezTo>
                  <a:cubicBezTo>
                    <a:pt x="39" y="0"/>
                    <a:pt x="39" y="142"/>
                    <a:pt x="41" y="173"/>
                  </a:cubicBezTo>
                  <a:cubicBezTo>
                    <a:pt x="44" y="216"/>
                    <a:pt x="37" y="264"/>
                    <a:pt x="34" y="307"/>
                  </a:cubicBezTo>
                  <a:cubicBezTo>
                    <a:pt x="32" y="331"/>
                    <a:pt x="30" y="355"/>
                    <a:pt x="29" y="379"/>
                  </a:cubicBezTo>
                  <a:cubicBezTo>
                    <a:pt x="23" y="521"/>
                    <a:pt x="25" y="668"/>
                    <a:pt x="24" y="811"/>
                  </a:cubicBezTo>
                  <a:cubicBezTo>
                    <a:pt x="23" y="843"/>
                    <a:pt x="24" y="875"/>
                    <a:pt x="23" y="906"/>
                  </a:cubicBezTo>
                  <a:cubicBezTo>
                    <a:pt x="32" y="911"/>
                    <a:pt x="32" y="911"/>
                    <a:pt x="32" y="911"/>
                  </a:cubicBezTo>
                  <a:cubicBezTo>
                    <a:pt x="39" y="769"/>
                    <a:pt x="30" y="627"/>
                    <a:pt x="37" y="486"/>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5" name="Freeform 449"/>
            <p:cNvSpPr/>
            <p:nvPr/>
          </p:nvSpPr>
          <p:spPr bwMode="auto">
            <a:xfrm>
              <a:off x="5024438" y="5137150"/>
              <a:ext cx="642938" cy="441325"/>
            </a:xfrm>
            <a:custGeom>
              <a:avLst/>
              <a:gdLst>
                <a:gd name="T0" fmla="*/ 0 w 151"/>
                <a:gd name="T1" fmla="*/ 0 h 104"/>
                <a:gd name="T2" fmla="*/ 54 w 151"/>
                <a:gd name="T3" fmla="*/ 5 h 104"/>
                <a:gd name="T4" fmla="*/ 43 w 151"/>
                <a:gd name="T5" fmla="*/ 42 h 104"/>
                <a:gd name="T6" fmla="*/ 103 w 151"/>
                <a:gd name="T7" fmla="*/ 38 h 104"/>
                <a:gd name="T8" fmla="*/ 97 w 151"/>
                <a:gd name="T9" fmla="*/ 79 h 104"/>
                <a:gd name="T10" fmla="*/ 151 w 151"/>
                <a:gd name="T11" fmla="*/ 74 h 104"/>
                <a:gd name="T12" fmla="*/ 146 w 151"/>
                <a:gd name="T13" fmla="*/ 104 h 104"/>
                <a:gd name="T14" fmla="*/ 0 w 151"/>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104">
                  <a:moveTo>
                    <a:pt x="0" y="0"/>
                  </a:moveTo>
                  <a:cubicBezTo>
                    <a:pt x="54" y="5"/>
                    <a:pt x="54" y="5"/>
                    <a:pt x="54" y="5"/>
                  </a:cubicBezTo>
                  <a:cubicBezTo>
                    <a:pt x="43" y="42"/>
                    <a:pt x="43" y="42"/>
                    <a:pt x="43" y="42"/>
                  </a:cubicBezTo>
                  <a:cubicBezTo>
                    <a:pt x="103" y="38"/>
                    <a:pt x="103" y="38"/>
                    <a:pt x="103" y="38"/>
                  </a:cubicBezTo>
                  <a:cubicBezTo>
                    <a:pt x="97" y="79"/>
                    <a:pt x="97" y="79"/>
                    <a:pt x="97" y="79"/>
                  </a:cubicBezTo>
                  <a:cubicBezTo>
                    <a:pt x="151" y="74"/>
                    <a:pt x="151" y="74"/>
                    <a:pt x="151" y="74"/>
                  </a:cubicBezTo>
                  <a:cubicBezTo>
                    <a:pt x="146" y="104"/>
                    <a:pt x="146" y="104"/>
                    <a:pt x="146" y="104"/>
                  </a:cubicBezTo>
                  <a:cubicBezTo>
                    <a:pt x="146" y="104"/>
                    <a:pt x="84" y="89"/>
                    <a:pt x="0" y="0"/>
                  </a:cubicBezTo>
                  <a:close/>
                </a:path>
              </a:pathLst>
            </a:custGeom>
            <a:solidFill>
              <a:srgbClr val="FFB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6" name="Freeform 450"/>
            <p:cNvSpPr/>
            <p:nvPr/>
          </p:nvSpPr>
          <p:spPr bwMode="auto">
            <a:xfrm>
              <a:off x="5545138" y="5018088"/>
              <a:ext cx="119063" cy="115888"/>
            </a:xfrm>
            <a:custGeom>
              <a:avLst/>
              <a:gdLst>
                <a:gd name="T0" fmla="*/ 27 w 28"/>
                <a:gd name="T1" fmla="*/ 13 h 27"/>
                <a:gd name="T2" fmla="*/ 8 w 28"/>
                <a:gd name="T3" fmla="*/ 1 h 27"/>
                <a:gd name="T4" fmla="*/ 0 w 28"/>
                <a:gd name="T5" fmla="*/ 3 h 27"/>
                <a:gd name="T6" fmla="*/ 16 w 28"/>
                <a:gd name="T7" fmla="*/ 27 h 27"/>
                <a:gd name="T8" fmla="*/ 27 w 28"/>
                <a:gd name="T9" fmla="*/ 13 h 27"/>
              </a:gdLst>
              <a:ahLst/>
              <a:cxnLst>
                <a:cxn ang="0">
                  <a:pos x="T0" y="T1"/>
                </a:cxn>
                <a:cxn ang="0">
                  <a:pos x="T2" y="T3"/>
                </a:cxn>
                <a:cxn ang="0">
                  <a:pos x="T4" y="T5"/>
                </a:cxn>
                <a:cxn ang="0">
                  <a:pos x="T6" y="T7"/>
                </a:cxn>
                <a:cxn ang="0">
                  <a:pos x="T8" y="T9"/>
                </a:cxn>
              </a:cxnLst>
              <a:rect l="0" t="0" r="r" b="b"/>
              <a:pathLst>
                <a:path w="28" h="27">
                  <a:moveTo>
                    <a:pt x="27" y="13"/>
                  </a:moveTo>
                  <a:cubicBezTo>
                    <a:pt x="26" y="5"/>
                    <a:pt x="18" y="0"/>
                    <a:pt x="8" y="1"/>
                  </a:cubicBezTo>
                  <a:cubicBezTo>
                    <a:pt x="5" y="1"/>
                    <a:pt x="2" y="2"/>
                    <a:pt x="0" y="3"/>
                  </a:cubicBezTo>
                  <a:cubicBezTo>
                    <a:pt x="16" y="27"/>
                    <a:pt x="16" y="27"/>
                    <a:pt x="16" y="27"/>
                  </a:cubicBezTo>
                  <a:cubicBezTo>
                    <a:pt x="23" y="25"/>
                    <a:pt x="28" y="19"/>
                    <a:pt x="27"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7" name="Freeform 451"/>
            <p:cNvSpPr/>
            <p:nvPr/>
          </p:nvSpPr>
          <p:spPr bwMode="auto">
            <a:xfrm>
              <a:off x="6016625" y="5184775"/>
              <a:ext cx="153988" cy="127000"/>
            </a:xfrm>
            <a:custGeom>
              <a:avLst/>
              <a:gdLst>
                <a:gd name="T0" fmla="*/ 35 w 36"/>
                <a:gd name="T1" fmla="*/ 13 h 30"/>
                <a:gd name="T2" fmla="*/ 20 w 36"/>
                <a:gd name="T3" fmla="*/ 29 h 30"/>
                <a:gd name="T4" fmla="*/ 1 w 36"/>
                <a:gd name="T5" fmla="*/ 17 h 30"/>
                <a:gd name="T6" fmla="*/ 16 w 36"/>
                <a:gd name="T7" fmla="*/ 1 h 30"/>
                <a:gd name="T8" fmla="*/ 35 w 36"/>
                <a:gd name="T9" fmla="*/ 13 h 30"/>
              </a:gdLst>
              <a:ahLst/>
              <a:cxnLst>
                <a:cxn ang="0">
                  <a:pos x="T0" y="T1"/>
                </a:cxn>
                <a:cxn ang="0">
                  <a:pos x="T2" y="T3"/>
                </a:cxn>
                <a:cxn ang="0">
                  <a:pos x="T4" y="T5"/>
                </a:cxn>
                <a:cxn ang="0">
                  <a:pos x="T6" y="T7"/>
                </a:cxn>
                <a:cxn ang="0">
                  <a:pos x="T8" y="T9"/>
                </a:cxn>
              </a:cxnLst>
              <a:rect l="0" t="0" r="r" b="b"/>
              <a:pathLst>
                <a:path w="36" h="30">
                  <a:moveTo>
                    <a:pt x="35" y="13"/>
                  </a:moveTo>
                  <a:cubicBezTo>
                    <a:pt x="36" y="21"/>
                    <a:pt x="29" y="28"/>
                    <a:pt x="20" y="29"/>
                  </a:cubicBezTo>
                  <a:cubicBezTo>
                    <a:pt x="10" y="30"/>
                    <a:pt x="2" y="24"/>
                    <a:pt x="1" y="17"/>
                  </a:cubicBezTo>
                  <a:cubicBezTo>
                    <a:pt x="0" y="9"/>
                    <a:pt x="7" y="2"/>
                    <a:pt x="16" y="1"/>
                  </a:cubicBezTo>
                  <a:cubicBezTo>
                    <a:pt x="26" y="0"/>
                    <a:pt x="34" y="6"/>
                    <a:pt x="35"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8" name="Freeform 452"/>
            <p:cNvSpPr/>
            <p:nvPr/>
          </p:nvSpPr>
          <p:spPr bwMode="auto">
            <a:xfrm>
              <a:off x="5745163" y="5311775"/>
              <a:ext cx="131763" cy="122238"/>
            </a:xfrm>
            <a:custGeom>
              <a:avLst/>
              <a:gdLst>
                <a:gd name="T0" fmla="*/ 30 w 31"/>
                <a:gd name="T1" fmla="*/ 13 h 29"/>
                <a:gd name="T2" fmla="*/ 11 w 31"/>
                <a:gd name="T3" fmla="*/ 1 h 29"/>
                <a:gd name="T4" fmla="*/ 0 w 31"/>
                <a:gd name="T5" fmla="*/ 6 h 29"/>
                <a:gd name="T6" fmla="*/ 15 w 31"/>
                <a:gd name="T7" fmla="*/ 29 h 29"/>
                <a:gd name="T8" fmla="*/ 30 w 31"/>
                <a:gd name="T9" fmla="*/ 13 h 29"/>
              </a:gdLst>
              <a:ahLst/>
              <a:cxnLst>
                <a:cxn ang="0">
                  <a:pos x="T0" y="T1"/>
                </a:cxn>
                <a:cxn ang="0">
                  <a:pos x="T2" y="T3"/>
                </a:cxn>
                <a:cxn ang="0">
                  <a:pos x="T4" y="T5"/>
                </a:cxn>
                <a:cxn ang="0">
                  <a:pos x="T6" y="T7"/>
                </a:cxn>
                <a:cxn ang="0">
                  <a:pos x="T8" y="T9"/>
                </a:cxn>
              </a:cxnLst>
              <a:rect l="0" t="0" r="r" b="b"/>
              <a:pathLst>
                <a:path w="31" h="29">
                  <a:moveTo>
                    <a:pt x="30" y="13"/>
                  </a:moveTo>
                  <a:cubicBezTo>
                    <a:pt x="29" y="5"/>
                    <a:pt x="21" y="0"/>
                    <a:pt x="11" y="1"/>
                  </a:cubicBezTo>
                  <a:cubicBezTo>
                    <a:pt x="7" y="2"/>
                    <a:pt x="3" y="3"/>
                    <a:pt x="0" y="6"/>
                  </a:cubicBezTo>
                  <a:cubicBezTo>
                    <a:pt x="15" y="29"/>
                    <a:pt x="15" y="29"/>
                    <a:pt x="15" y="29"/>
                  </a:cubicBezTo>
                  <a:cubicBezTo>
                    <a:pt x="24" y="27"/>
                    <a:pt x="31" y="20"/>
                    <a:pt x="30" y="13"/>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9" name="Freeform 453"/>
            <p:cNvSpPr/>
            <p:nvPr/>
          </p:nvSpPr>
          <p:spPr bwMode="auto">
            <a:xfrm>
              <a:off x="5795963" y="5086350"/>
              <a:ext cx="111125" cy="88900"/>
            </a:xfrm>
            <a:custGeom>
              <a:avLst/>
              <a:gdLst>
                <a:gd name="T0" fmla="*/ 25 w 26"/>
                <a:gd name="T1" fmla="*/ 9 h 21"/>
                <a:gd name="T2" fmla="*/ 14 w 26"/>
                <a:gd name="T3" fmla="*/ 21 h 21"/>
                <a:gd name="T4" fmla="*/ 0 w 26"/>
                <a:gd name="T5" fmla="*/ 12 h 21"/>
                <a:gd name="T6" fmla="*/ 12 w 26"/>
                <a:gd name="T7" fmla="*/ 1 h 21"/>
                <a:gd name="T8" fmla="*/ 25 w 26"/>
                <a:gd name="T9" fmla="*/ 9 h 21"/>
              </a:gdLst>
              <a:ahLst/>
              <a:cxnLst>
                <a:cxn ang="0">
                  <a:pos x="T0" y="T1"/>
                </a:cxn>
                <a:cxn ang="0">
                  <a:pos x="T2" y="T3"/>
                </a:cxn>
                <a:cxn ang="0">
                  <a:pos x="T4" y="T5"/>
                </a:cxn>
                <a:cxn ang="0">
                  <a:pos x="T6" y="T7"/>
                </a:cxn>
                <a:cxn ang="0">
                  <a:pos x="T8" y="T9"/>
                </a:cxn>
              </a:cxnLst>
              <a:rect l="0" t="0" r="r" b="b"/>
              <a:pathLst>
                <a:path w="26" h="21">
                  <a:moveTo>
                    <a:pt x="25" y="9"/>
                  </a:moveTo>
                  <a:cubicBezTo>
                    <a:pt x="26" y="15"/>
                    <a:pt x="21" y="20"/>
                    <a:pt x="14" y="21"/>
                  </a:cubicBezTo>
                  <a:cubicBezTo>
                    <a:pt x="7" y="21"/>
                    <a:pt x="1" y="17"/>
                    <a:pt x="0" y="12"/>
                  </a:cubicBezTo>
                  <a:cubicBezTo>
                    <a:pt x="0" y="6"/>
                    <a:pt x="5" y="1"/>
                    <a:pt x="12" y="1"/>
                  </a:cubicBezTo>
                  <a:cubicBezTo>
                    <a:pt x="18" y="0"/>
                    <a:pt x="25" y="4"/>
                    <a:pt x="25"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0" name="Freeform 454"/>
            <p:cNvSpPr/>
            <p:nvPr/>
          </p:nvSpPr>
          <p:spPr bwMode="auto">
            <a:xfrm>
              <a:off x="5991225" y="5375275"/>
              <a:ext cx="115888" cy="88900"/>
            </a:xfrm>
            <a:custGeom>
              <a:avLst/>
              <a:gdLst>
                <a:gd name="T0" fmla="*/ 26 w 27"/>
                <a:gd name="T1" fmla="*/ 9 h 21"/>
                <a:gd name="T2" fmla="*/ 15 w 27"/>
                <a:gd name="T3" fmla="*/ 21 h 21"/>
                <a:gd name="T4" fmla="*/ 1 w 27"/>
                <a:gd name="T5" fmla="*/ 12 h 21"/>
                <a:gd name="T6" fmla="*/ 12 w 27"/>
                <a:gd name="T7" fmla="*/ 1 h 21"/>
                <a:gd name="T8" fmla="*/ 26 w 27"/>
                <a:gd name="T9" fmla="*/ 9 h 21"/>
              </a:gdLst>
              <a:ahLst/>
              <a:cxnLst>
                <a:cxn ang="0">
                  <a:pos x="T0" y="T1"/>
                </a:cxn>
                <a:cxn ang="0">
                  <a:pos x="T2" y="T3"/>
                </a:cxn>
                <a:cxn ang="0">
                  <a:pos x="T4" y="T5"/>
                </a:cxn>
                <a:cxn ang="0">
                  <a:pos x="T6" y="T7"/>
                </a:cxn>
                <a:cxn ang="0">
                  <a:pos x="T8" y="T9"/>
                </a:cxn>
              </a:cxnLst>
              <a:rect l="0" t="0" r="r" b="b"/>
              <a:pathLst>
                <a:path w="27" h="21">
                  <a:moveTo>
                    <a:pt x="26" y="9"/>
                  </a:moveTo>
                  <a:cubicBezTo>
                    <a:pt x="27" y="15"/>
                    <a:pt x="21" y="20"/>
                    <a:pt x="15" y="21"/>
                  </a:cubicBezTo>
                  <a:cubicBezTo>
                    <a:pt x="8" y="21"/>
                    <a:pt x="2" y="17"/>
                    <a:pt x="1" y="12"/>
                  </a:cubicBezTo>
                  <a:cubicBezTo>
                    <a:pt x="0" y="6"/>
                    <a:pt x="5" y="1"/>
                    <a:pt x="12" y="1"/>
                  </a:cubicBezTo>
                  <a:cubicBezTo>
                    <a:pt x="19" y="0"/>
                    <a:pt x="25" y="4"/>
                    <a:pt x="26" y="9"/>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1" name="Freeform 455"/>
            <p:cNvSpPr/>
            <p:nvPr/>
          </p:nvSpPr>
          <p:spPr bwMode="auto">
            <a:xfrm>
              <a:off x="5783263" y="4916488"/>
              <a:ext cx="114300" cy="93663"/>
            </a:xfrm>
            <a:custGeom>
              <a:avLst/>
              <a:gdLst>
                <a:gd name="T0" fmla="*/ 26 w 27"/>
                <a:gd name="T1" fmla="*/ 10 h 22"/>
                <a:gd name="T2" fmla="*/ 15 w 27"/>
                <a:gd name="T3" fmla="*/ 21 h 22"/>
                <a:gd name="T4" fmla="*/ 1 w 27"/>
                <a:gd name="T5" fmla="*/ 12 h 22"/>
                <a:gd name="T6" fmla="*/ 12 w 27"/>
                <a:gd name="T7" fmla="*/ 1 h 22"/>
                <a:gd name="T8" fmla="*/ 26 w 27"/>
                <a:gd name="T9" fmla="*/ 10 h 22"/>
              </a:gdLst>
              <a:ahLst/>
              <a:cxnLst>
                <a:cxn ang="0">
                  <a:pos x="T0" y="T1"/>
                </a:cxn>
                <a:cxn ang="0">
                  <a:pos x="T2" y="T3"/>
                </a:cxn>
                <a:cxn ang="0">
                  <a:pos x="T4" y="T5"/>
                </a:cxn>
                <a:cxn ang="0">
                  <a:pos x="T6" y="T7"/>
                </a:cxn>
                <a:cxn ang="0">
                  <a:pos x="T8" y="T9"/>
                </a:cxn>
              </a:cxnLst>
              <a:rect l="0" t="0" r="r" b="b"/>
              <a:pathLst>
                <a:path w="27" h="22">
                  <a:moveTo>
                    <a:pt x="26" y="10"/>
                  </a:moveTo>
                  <a:cubicBezTo>
                    <a:pt x="27" y="15"/>
                    <a:pt x="22" y="20"/>
                    <a:pt x="15" y="21"/>
                  </a:cubicBezTo>
                  <a:cubicBezTo>
                    <a:pt x="8" y="22"/>
                    <a:pt x="2" y="18"/>
                    <a:pt x="1" y="12"/>
                  </a:cubicBezTo>
                  <a:cubicBezTo>
                    <a:pt x="0" y="7"/>
                    <a:pt x="5" y="2"/>
                    <a:pt x="12" y="1"/>
                  </a:cubicBezTo>
                  <a:cubicBezTo>
                    <a:pt x="19" y="0"/>
                    <a:pt x="25" y="4"/>
                    <a:pt x="26" y="10"/>
                  </a:cubicBezTo>
                  <a:close/>
                </a:path>
              </a:pathLst>
            </a:custGeom>
            <a:solidFill>
              <a:srgbClr val="72A7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2" name="Freeform 456"/>
            <p:cNvSpPr/>
            <p:nvPr/>
          </p:nvSpPr>
          <p:spPr bwMode="auto">
            <a:xfrm>
              <a:off x="6899275" y="5005388"/>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9"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3" name="Freeform 457"/>
            <p:cNvSpPr/>
            <p:nvPr/>
          </p:nvSpPr>
          <p:spPr bwMode="auto">
            <a:xfrm>
              <a:off x="6681788" y="5056188"/>
              <a:ext cx="46038"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4" name="Freeform 458"/>
            <p:cNvSpPr/>
            <p:nvPr/>
          </p:nvSpPr>
          <p:spPr bwMode="auto">
            <a:xfrm>
              <a:off x="6788150" y="5172075"/>
              <a:ext cx="46038" cy="38100"/>
            </a:xfrm>
            <a:custGeom>
              <a:avLst/>
              <a:gdLst>
                <a:gd name="T0" fmla="*/ 11 w 11"/>
                <a:gd name="T1" fmla="*/ 5 h 9"/>
                <a:gd name="T2" fmla="*/ 6 w 11"/>
                <a:gd name="T3" fmla="*/ 9 h 9"/>
                <a:gd name="T4" fmla="*/ 0 w 11"/>
                <a:gd name="T5" fmla="*/ 5 h 9"/>
                <a:gd name="T6" fmla="*/ 5 w 11"/>
                <a:gd name="T7" fmla="*/ 0 h 9"/>
                <a:gd name="T8" fmla="*/ 11 w 11"/>
                <a:gd name="T9" fmla="*/ 5 h 9"/>
              </a:gdLst>
              <a:ahLst/>
              <a:cxnLst>
                <a:cxn ang="0">
                  <a:pos x="T0" y="T1"/>
                </a:cxn>
                <a:cxn ang="0">
                  <a:pos x="T2" y="T3"/>
                </a:cxn>
                <a:cxn ang="0">
                  <a:pos x="T4" y="T5"/>
                </a:cxn>
                <a:cxn ang="0">
                  <a:pos x="T6" y="T7"/>
                </a:cxn>
                <a:cxn ang="0">
                  <a:pos x="T8" y="T9"/>
                </a:cxn>
              </a:cxnLst>
              <a:rect l="0" t="0" r="r" b="b"/>
              <a:pathLst>
                <a:path w="11" h="9">
                  <a:moveTo>
                    <a:pt x="11" y="5"/>
                  </a:moveTo>
                  <a:cubicBezTo>
                    <a:pt x="11" y="7"/>
                    <a:pt x="9" y="9"/>
                    <a:pt x="6" y="9"/>
                  </a:cubicBezTo>
                  <a:cubicBezTo>
                    <a:pt x="3" y="9"/>
                    <a:pt x="0" y="7"/>
                    <a:pt x="0" y="5"/>
                  </a:cubicBezTo>
                  <a:cubicBezTo>
                    <a:pt x="0" y="2"/>
                    <a:pt x="2" y="0"/>
                    <a:pt x="5" y="0"/>
                  </a:cubicBezTo>
                  <a:cubicBezTo>
                    <a:pt x="8" y="0"/>
                    <a:pt x="11" y="2"/>
                    <a:pt x="11" y="5"/>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5" name="Freeform 459"/>
            <p:cNvSpPr/>
            <p:nvPr/>
          </p:nvSpPr>
          <p:spPr bwMode="auto">
            <a:xfrm>
              <a:off x="6808788" y="5056188"/>
              <a:ext cx="47625" cy="39688"/>
            </a:xfrm>
            <a:custGeom>
              <a:avLst/>
              <a:gdLst>
                <a:gd name="T0" fmla="*/ 11 w 11"/>
                <a:gd name="T1" fmla="*/ 4 h 9"/>
                <a:gd name="T2" fmla="*/ 6 w 11"/>
                <a:gd name="T3" fmla="*/ 9 h 9"/>
                <a:gd name="T4" fmla="*/ 0 w 11"/>
                <a:gd name="T5" fmla="*/ 4 h 9"/>
                <a:gd name="T6" fmla="*/ 5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0" y="7"/>
                    <a:pt x="0" y="4"/>
                  </a:cubicBezTo>
                  <a:cubicBezTo>
                    <a:pt x="0" y="2"/>
                    <a:pt x="2" y="0"/>
                    <a:pt x="5"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6" name="Freeform 460"/>
            <p:cNvSpPr/>
            <p:nvPr/>
          </p:nvSpPr>
          <p:spPr bwMode="auto">
            <a:xfrm>
              <a:off x="6924675" y="5133975"/>
              <a:ext cx="46038" cy="38100"/>
            </a:xfrm>
            <a:custGeom>
              <a:avLst/>
              <a:gdLst>
                <a:gd name="T0" fmla="*/ 11 w 11"/>
                <a:gd name="T1" fmla="*/ 4 h 9"/>
                <a:gd name="T2" fmla="*/ 6 w 11"/>
                <a:gd name="T3" fmla="*/ 9 h 9"/>
                <a:gd name="T4" fmla="*/ 1 w 11"/>
                <a:gd name="T5" fmla="*/ 4 h 9"/>
                <a:gd name="T6" fmla="*/ 6 w 11"/>
                <a:gd name="T7" fmla="*/ 0 h 9"/>
                <a:gd name="T8" fmla="*/ 11 w 11"/>
                <a:gd name="T9" fmla="*/ 4 h 9"/>
              </a:gdLst>
              <a:ahLst/>
              <a:cxnLst>
                <a:cxn ang="0">
                  <a:pos x="T0" y="T1"/>
                </a:cxn>
                <a:cxn ang="0">
                  <a:pos x="T2" y="T3"/>
                </a:cxn>
                <a:cxn ang="0">
                  <a:pos x="T4" y="T5"/>
                </a:cxn>
                <a:cxn ang="0">
                  <a:pos x="T6" y="T7"/>
                </a:cxn>
                <a:cxn ang="0">
                  <a:pos x="T8" y="T9"/>
                </a:cxn>
              </a:cxnLst>
              <a:rect l="0" t="0" r="r" b="b"/>
              <a:pathLst>
                <a:path w="11" h="9">
                  <a:moveTo>
                    <a:pt x="11" y="4"/>
                  </a:moveTo>
                  <a:cubicBezTo>
                    <a:pt x="11" y="7"/>
                    <a:pt x="9" y="9"/>
                    <a:pt x="6" y="9"/>
                  </a:cubicBezTo>
                  <a:cubicBezTo>
                    <a:pt x="3" y="9"/>
                    <a:pt x="1" y="7"/>
                    <a:pt x="1" y="4"/>
                  </a:cubicBezTo>
                  <a:cubicBezTo>
                    <a:pt x="0" y="2"/>
                    <a:pt x="3" y="0"/>
                    <a:pt x="6" y="0"/>
                  </a:cubicBezTo>
                  <a:cubicBezTo>
                    <a:pt x="8" y="0"/>
                    <a:pt x="11" y="2"/>
                    <a:pt x="11" y="4"/>
                  </a:cubicBezTo>
                  <a:close/>
                </a:path>
              </a:pathLst>
            </a:custGeom>
            <a:solidFill>
              <a:srgbClr val="9FCD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7" name="Freeform 461"/>
            <p:cNvSpPr/>
            <p:nvPr/>
          </p:nvSpPr>
          <p:spPr bwMode="auto">
            <a:xfrm>
              <a:off x="5183188" y="1020763"/>
              <a:ext cx="258763" cy="4384675"/>
            </a:xfrm>
            <a:custGeom>
              <a:avLst/>
              <a:gdLst>
                <a:gd name="T0" fmla="*/ 47 w 61"/>
                <a:gd name="T1" fmla="*/ 283 h 1033"/>
                <a:gd name="T2" fmla="*/ 50 w 61"/>
                <a:gd name="T3" fmla="*/ 134 h 1033"/>
                <a:gd name="T4" fmla="*/ 29 w 61"/>
                <a:gd name="T5" fmla="*/ 25 h 1033"/>
                <a:gd name="T6" fmla="*/ 0 w 61"/>
                <a:gd name="T7" fmla="*/ 23 h 1033"/>
                <a:gd name="T8" fmla="*/ 28 w 61"/>
                <a:gd name="T9" fmla="*/ 424 h 1033"/>
                <a:gd name="T10" fmla="*/ 15 w 61"/>
                <a:gd name="T11" fmla="*/ 861 h 1033"/>
                <a:gd name="T12" fmla="*/ 21 w 61"/>
                <a:gd name="T13" fmla="*/ 1025 h 1033"/>
                <a:gd name="T14" fmla="*/ 30 w 61"/>
                <a:gd name="T15" fmla="*/ 1033 h 1033"/>
                <a:gd name="T16" fmla="*/ 47 w 61"/>
                <a:gd name="T17" fmla="*/ 28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033">
                  <a:moveTo>
                    <a:pt x="47" y="283"/>
                  </a:moveTo>
                  <a:cubicBezTo>
                    <a:pt x="47" y="232"/>
                    <a:pt x="55" y="187"/>
                    <a:pt x="50" y="134"/>
                  </a:cubicBezTo>
                  <a:cubicBezTo>
                    <a:pt x="47" y="100"/>
                    <a:pt x="46" y="50"/>
                    <a:pt x="29" y="25"/>
                  </a:cubicBezTo>
                  <a:cubicBezTo>
                    <a:pt x="13" y="3"/>
                    <a:pt x="14" y="17"/>
                    <a:pt x="0" y="23"/>
                  </a:cubicBezTo>
                  <a:cubicBezTo>
                    <a:pt x="61" y="0"/>
                    <a:pt x="28" y="380"/>
                    <a:pt x="28" y="424"/>
                  </a:cubicBezTo>
                  <a:cubicBezTo>
                    <a:pt x="29" y="570"/>
                    <a:pt x="15" y="714"/>
                    <a:pt x="15" y="861"/>
                  </a:cubicBezTo>
                  <a:cubicBezTo>
                    <a:pt x="15" y="918"/>
                    <a:pt x="18" y="972"/>
                    <a:pt x="21" y="1025"/>
                  </a:cubicBezTo>
                  <a:cubicBezTo>
                    <a:pt x="30" y="1033"/>
                    <a:pt x="30" y="1033"/>
                    <a:pt x="30" y="1033"/>
                  </a:cubicBezTo>
                  <a:cubicBezTo>
                    <a:pt x="12" y="786"/>
                    <a:pt x="47" y="533"/>
                    <a:pt x="47" y="283"/>
                  </a:cubicBezTo>
                  <a:close/>
                </a:path>
              </a:pathLst>
            </a:custGeom>
            <a:solidFill>
              <a:srgbClr val="6F3F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24" name="Group 123"/>
          <p:cNvGrpSpPr/>
          <p:nvPr/>
        </p:nvGrpSpPr>
        <p:grpSpPr>
          <a:xfrm>
            <a:off x="1437625" y="1245464"/>
            <a:ext cx="6343434" cy="2976224"/>
            <a:chOff x="1437625" y="934098"/>
            <a:chExt cx="6343434" cy="1264294"/>
          </a:xfrm>
        </p:grpSpPr>
        <p:sp>
          <p:nvSpPr>
            <p:cNvPr id="125" name="文本框 109"/>
            <p:cNvSpPr txBox="1"/>
            <p:nvPr/>
          </p:nvSpPr>
          <p:spPr>
            <a:xfrm>
              <a:off x="1437625" y="1613617"/>
              <a:ext cx="6343434" cy="584775"/>
            </a:xfrm>
            <a:prstGeom prst="rect">
              <a:avLst/>
            </a:prstGeom>
            <a:noFill/>
          </p:spPr>
          <p:txBody>
            <a:bodyPr wrap="square" rtlCol="0">
              <a:prstTxWarp prst="textChevron">
                <a:avLst/>
              </a:prstTxWarp>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kern="0" dirty="0" err="1">
                  <a:latin typeface="Times New Roman" pitchFamily="18" charset="0"/>
                  <a:cs typeface="Times New Roman" pitchFamily="18" charset="0"/>
                  <a:sym typeface="+mn-lt"/>
                </a:rPr>
                <a:t>Bài</a:t>
              </a:r>
              <a:r>
                <a:rPr lang="en-US" altLang="zh-CN" sz="3200" kern="0" dirty="0">
                  <a:latin typeface="Times New Roman" pitchFamily="18" charset="0"/>
                  <a:cs typeface="Times New Roman" pitchFamily="18" charset="0"/>
                  <a:sym typeface="+mn-lt"/>
                </a:rPr>
                <a:t> 19: </a:t>
              </a:r>
              <a:r>
                <a:rPr lang="en-US" altLang="zh-CN" sz="3200" kern="0" dirty="0" err="1">
                  <a:latin typeface="Times New Roman" pitchFamily="18" charset="0"/>
                  <a:cs typeface="Times New Roman" pitchFamily="18" charset="0"/>
                  <a:sym typeface="+mn-lt"/>
                </a:rPr>
                <a:t>Các</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mùa</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trong</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năm</a:t>
              </a:r>
              <a:r>
                <a:rPr lang="en-US" altLang="zh-CN" sz="3200" kern="0" dirty="0">
                  <a:latin typeface="Times New Roman" pitchFamily="18" charset="0"/>
                  <a:cs typeface="Times New Roman" pitchFamily="18" charset="0"/>
                  <a:sym typeface="+mn-lt"/>
                </a:rPr>
                <a:t> (</a:t>
              </a:r>
              <a:r>
                <a:rPr lang="en-US" altLang="zh-CN" sz="3200" kern="0" dirty="0" err="1">
                  <a:latin typeface="Times New Roman" pitchFamily="18" charset="0"/>
                  <a:cs typeface="Times New Roman" pitchFamily="18" charset="0"/>
                  <a:sym typeface="+mn-lt"/>
                </a:rPr>
                <a:t>tiết</a:t>
              </a:r>
              <a:r>
                <a:rPr lang="en-US" altLang="zh-CN" sz="3200" kern="0" dirty="0">
                  <a:latin typeface="Times New Roman" pitchFamily="18" charset="0"/>
                  <a:cs typeface="Times New Roman" pitchFamily="18" charset="0"/>
                  <a:sym typeface="+mn-lt"/>
                </a:rPr>
                <a:t> 2)</a:t>
              </a:r>
              <a:endParaRPr kumimoji="0" lang="zh-CN" altLang="en-US" sz="3200" b="1" i="0" u="none" strike="noStrike" kern="0" cap="none" spc="0" normalizeH="0" baseline="0" noProof="0" dirty="0">
                <a:ln>
                  <a:noFill/>
                </a:ln>
                <a:pattFill prst="ltDnDiag">
                  <a:fgClr>
                    <a:srgbClr val="F56636"/>
                  </a:fgClr>
                  <a:bgClr>
                    <a:srgbClr val="EF2A19"/>
                  </a:bgClr>
                </a:pattFill>
                <a:effectLst>
                  <a:outerShdw dist="38100" dir="2700000" algn="tl" rotWithShape="0">
                    <a:srgbClr val="920000"/>
                  </a:outerShdw>
                </a:effectLst>
                <a:uLnTx/>
                <a:uFillTx/>
                <a:latin typeface="Times New Roman" pitchFamily="18" charset="0"/>
                <a:cs typeface="Times New Roman" pitchFamily="18" charset="0"/>
                <a:sym typeface="+mn-lt"/>
              </a:endParaRPr>
            </a:p>
          </p:txBody>
        </p:sp>
        <p:sp>
          <p:nvSpPr>
            <p:cNvPr id="126" name="文本框 109"/>
            <p:cNvSpPr txBox="1"/>
            <p:nvPr/>
          </p:nvSpPr>
          <p:spPr>
            <a:xfrm>
              <a:off x="2123729" y="934098"/>
              <a:ext cx="4844220" cy="478925"/>
            </a:xfrm>
            <a:prstGeom prst="rect">
              <a:avLst/>
            </a:prstGeom>
            <a:noFill/>
          </p:spPr>
          <p:txBody>
            <a:bodyPr wrap="square" rtlCol="0">
              <a:prstTxWarp prst="textChevron">
                <a:avLst/>
              </a:prstTxWarp>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3200" u="sng" kern="0" noProof="0" dirty="0">
                  <a:latin typeface="Times New Roman" pitchFamily="18" charset="0"/>
                  <a:cs typeface="Times New Roman" pitchFamily="18" charset="0"/>
                  <a:sym typeface="+mn-lt"/>
                </a:rPr>
                <a:t>TỰ NHIÊN VÀ XÃ HỘI</a:t>
              </a:r>
              <a:endParaRPr kumimoji="0" lang="zh-CN" altLang="en-US" sz="3200" b="1" i="0" u="sng" strike="noStrike" kern="0" cap="none" spc="0" normalizeH="0" baseline="0" noProof="0" dirty="0">
                <a:ln>
                  <a:noFill/>
                </a:ln>
                <a:pattFill prst="ltDnDiag">
                  <a:fgClr>
                    <a:srgbClr val="F56636"/>
                  </a:fgClr>
                  <a:bgClr>
                    <a:srgbClr val="EF2A19"/>
                  </a:bgClr>
                </a:pattFill>
                <a:effectLst>
                  <a:outerShdw dist="38100" dir="2700000" algn="tl" rotWithShape="0">
                    <a:srgbClr val="920000"/>
                  </a:outerShdw>
                </a:effectLst>
                <a:uLnTx/>
                <a:uFillTx/>
                <a:latin typeface="Times New Roman" pitchFamily="18" charset="0"/>
                <a:cs typeface="Times New Roman" pitchFamily="18" charset="0"/>
                <a:sym typeface="+mn-lt"/>
              </a:endParaRPr>
            </a:p>
          </p:txBody>
        </p:sp>
      </p:grpSp>
    </p:spTree>
    <p:extLst>
      <p:ext uri="{BB962C8B-B14F-4D97-AF65-F5344CB8AC3E}">
        <p14:creationId xmlns:p14="http://schemas.microsoft.com/office/powerpoint/2010/main" val="1069616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1000" fill="hold"/>
                                        <p:tgtEl>
                                          <p:spTgt spid="124"/>
                                        </p:tgtEl>
                                        <p:attrNameLst>
                                          <p:attrName>ppt_w</p:attrName>
                                        </p:attrNameLst>
                                      </p:cBhvr>
                                      <p:tavLst>
                                        <p:tav tm="0">
                                          <p:val>
                                            <p:fltVal val="0"/>
                                          </p:val>
                                        </p:tav>
                                        <p:tav tm="100000">
                                          <p:val>
                                            <p:strVal val="#ppt_w"/>
                                          </p:val>
                                        </p:tav>
                                      </p:tavLst>
                                    </p:anim>
                                    <p:anim calcmode="lin" valueType="num">
                                      <p:cBhvr>
                                        <p:cTn id="8" dur="1000" fill="hold"/>
                                        <p:tgtEl>
                                          <p:spTgt spid="124"/>
                                        </p:tgtEl>
                                        <p:attrNameLst>
                                          <p:attrName>ppt_h</p:attrName>
                                        </p:attrNameLst>
                                      </p:cBhvr>
                                      <p:tavLst>
                                        <p:tav tm="0">
                                          <p:val>
                                            <p:fltVal val="0"/>
                                          </p:val>
                                        </p:tav>
                                        <p:tav tm="100000">
                                          <p:val>
                                            <p:strVal val="#ppt_h"/>
                                          </p:val>
                                        </p:tav>
                                      </p:tavLst>
                                    </p:anim>
                                    <p:anim calcmode="lin" valueType="num">
                                      <p:cBhvr>
                                        <p:cTn id="9" dur="1000" fill="hold"/>
                                        <p:tgtEl>
                                          <p:spTgt spid="124"/>
                                        </p:tgtEl>
                                        <p:attrNameLst>
                                          <p:attrName>style.rotation</p:attrName>
                                        </p:attrNameLst>
                                      </p:cBhvr>
                                      <p:tavLst>
                                        <p:tav tm="0">
                                          <p:val>
                                            <p:fltVal val="90"/>
                                          </p:val>
                                        </p:tav>
                                        <p:tav tm="100000">
                                          <p:val>
                                            <p:fltVal val="0"/>
                                          </p:val>
                                        </p:tav>
                                      </p:tavLst>
                                    </p:anim>
                                    <p:animEffect transition="in" filter="fade">
                                      <p:cBhvr>
                                        <p:cTn id="10"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B8AE3-5509-425C-9235-42B02988F05B}"/>
              </a:ext>
            </a:extLst>
          </p:cNvPr>
          <p:cNvPicPr>
            <a:picLocks noChangeAspect="1"/>
          </p:cNvPicPr>
          <p:nvPr/>
        </p:nvPicPr>
        <p:blipFill>
          <a:blip r:embed="rId3"/>
          <a:stretch>
            <a:fillRect/>
          </a:stretch>
        </p:blipFill>
        <p:spPr>
          <a:xfrm>
            <a:off x="179512" y="23339"/>
            <a:ext cx="4176464" cy="638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B56AE7A-6093-4553-B116-1DD54A572276}"/>
              </a:ext>
            </a:extLst>
          </p:cNvPr>
          <p:cNvPicPr>
            <a:picLocks noChangeAspect="1"/>
          </p:cNvPicPr>
          <p:nvPr/>
        </p:nvPicPr>
        <p:blipFill>
          <a:blip r:embed="rId4"/>
          <a:stretch>
            <a:fillRect/>
          </a:stretch>
        </p:blipFill>
        <p:spPr>
          <a:xfrm>
            <a:off x="4499992" y="23339"/>
            <a:ext cx="4536504" cy="6381328"/>
          </a:xfrm>
          <a:prstGeom prst="roundRect">
            <a:avLst>
              <a:gd name="adj" fmla="val 4167"/>
            </a:avLst>
          </a:prstGeom>
          <a:solidFill>
            <a:srgbClr val="FFFFFF"/>
          </a:solidFill>
          <a:ln w="76200" cap="sq">
            <a:solidFill>
              <a:schemeClr val="bg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5779579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8687DB1-B510-40ED-84DC-1389D965C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16633"/>
            <a:ext cx="6336703" cy="5390232"/>
          </a:xfrm>
          <a:prstGeom prst="rect">
            <a:avLst/>
          </a:prstGeom>
        </p:spPr>
      </p:pic>
      <p:pic>
        <p:nvPicPr>
          <p:cNvPr id="6" name="图片 5">
            <a:extLst>
              <a:ext uri="{FF2B5EF4-FFF2-40B4-BE49-F238E27FC236}">
                <a16:creationId xmlns:a16="http://schemas.microsoft.com/office/drawing/2014/main" id="{2B31040C-0A7F-4998-80BF-DDDF5C503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3035692"/>
            <a:ext cx="2011571" cy="2965058"/>
          </a:xfrm>
          <a:prstGeom prst="rect">
            <a:avLst/>
          </a:prstGeom>
        </p:spPr>
      </p:pic>
      <p:sp>
        <p:nvSpPr>
          <p:cNvPr id="75" name="TextBox 12"/>
          <p:cNvSpPr txBox="1">
            <a:spLocks noChangeArrowheads="1"/>
          </p:cNvSpPr>
          <p:nvPr/>
        </p:nvSpPr>
        <p:spPr bwMode="auto">
          <a:xfrm flipH="1">
            <a:off x="3925349" y="2559983"/>
            <a:ext cx="2661675" cy="3828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a:lnSpc>
                <a:spcPct val="150000"/>
              </a:lnSpc>
              <a:spcBef>
                <a:spcPts val="838"/>
              </a:spcBef>
              <a:spcAft>
                <a:spcPts val="838"/>
              </a:spcAft>
              <a:defRPr sz="1200">
                <a:solidFill>
                  <a:schemeClr val="tx1">
                    <a:lumMod val="65000"/>
                    <a:lumOff val="35000"/>
                  </a:schemeClr>
                </a:solidFill>
                <a:latin typeface="微软雅黑" pitchFamily="34" charset="-122"/>
                <a:ea typeface="微软雅黑" pitchFamily="34" charset="-122"/>
              </a:defRPr>
            </a:lvl1pPr>
          </a:lstStyle>
          <a:p>
            <a:pPr>
              <a:lnSpc>
                <a:spcPct val="200000"/>
              </a:lnSpc>
            </a:pPr>
            <a:endParaRPr lang="zh-CN" altLang="en-US" dirty="0">
              <a:solidFill>
                <a:srgbClr val="22B0DE"/>
              </a:solidFill>
              <a:effectLst>
                <a:outerShdw blurRad="38100" dist="38100" dir="2700000" algn="tl">
                  <a:srgbClr val="000000">
                    <a:alpha val="43137"/>
                  </a:srgbClr>
                </a:outerShdw>
              </a:effectLst>
              <a:latin typeface="+mn-lt"/>
              <a:ea typeface="+mn-ea"/>
              <a:cs typeface="+mn-ea"/>
              <a:sym typeface="+mn-lt"/>
            </a:endParaRPr>
          </a:p>
        </p:txBody>
      </p:sp>
      <p:sp>
        <p:nvSpPr>
          <p:cNvPr id="77" name="TextBox 76"/>
          <p:cNvSpPr txBox="1">
            <a:spLocks noChangeArrowheads="1"/>
          </p:cNvSpPr>
          <p:nvPr/>
        </p:nvSpPr>
        <p:spPr bwMode="auto">
          <a:xfrm flipH="1">
            <a:off x="2987824" y="621978"/>
            <a:ext cx="3429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Câu</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hỏi</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thảo</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luận</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a:t>
            </a:r>
            <a:endParaRPr lang="zh-CN" altLang="en-US" sz="2800" dirty="0">
              <a:solidFill>
                <a:srgbClr val="22B0DE"/>
              </a:solidFill>
              <a:effectLst>
                <a:outerShdw blurRad="38100" dist="38100" dir="2700000" algn="tl">
                  <a:srgbClr val="000000">
                    <a:alpha val="43137"/>
                  </a:srgbClr>
                </a:outerShdw>
              </a:effectLst>
              <a:latin typeface="+mn-lt"/>
              <a:cs typeface="+mn-ea"/>
              <a:sym typeface="+mn-lt"/>
            </a:endParaRPr>
          </a:p>
        </p:txBody>
      </p:sp>
      <p:pic>
        <p:nvPicPr>
          <p:cNvPr id="8" name="图片 7">
            <a:extLst>
              <a:ext uri="{FF2B5EF4-FFF2-40B4-BE49-F238E27FC236}">
                <a16:creationId xmlns:a16="http://schemas.microsoft.com/office/drawing/2014/main" id="{2D260E49-E051-48FA-9AD5-8A5D47053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64" y="2161385"/>
            <a:ext cx="3200169" cy="3200169"/>
          </a:xfrm>
          <a:prstGeom prst="rect">
            <a:avLst/>
          </a:prstGeom>
        </p:spPr>
      </p:pic>
      <p:sp>
        <p:nvSpPr>
          <p:cNvPr id="9" name="TextBox 8">
            <a:extLst>
              <a:ext uri="{FF2B5EF4-FFF2-40B4-BE49-F238E27FC236}">
                <a16:creationId xmlns:a16="http://schemas.microsoft.com/office/drawing/2014/main" id="{DD8DB644-7F92-4C9E-B21D-0F6F154BC0E2}"/>
              </a:ext>
            </a:extLst>
          </p:cNvPr>
          <p:cNvSpPr txBox="1"/>
          <p:nvPr/>
        </p:nvSpPr>
        <p:spPr>
          <a:xfrm>
            <a:off x="2987824" y="1503878"/>
            <a:ext cx="5616624" cy="2554545"/>
          </a:xfrm>
          <a:prstGeom prst="rect">
            <a:avLst/>
          </a:prstGeom>
          <a:noFill/>
        </p:spPr>
        <p:txBody>
          <a:bodyPr wrap="square">
            <a:spAutoFit/>
          </a:bodyPr>
          <a:lstStyle/>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Màu của cây, cỏ ở hai hình như thế nào?</a:t>
            </a:r>
            <a:endParaRPr lang="vi-VN" sz="3200" dirty="0">
              <a:solidFill>
                <a:srgbClr val="FF0000"/>
              </a:solidFill>
              <a:effectLst/>
              <a:latin typeface="Times New Roman" panose="02020603050405020304" pitchFamily="18" charset="0"/>
              <a:ea typeface="Times New Roman" panose="02020603050405020304" pitchFamily="18" charset="0"/>
            </a:endParaRPr>
          </a:p>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Chúng thể hiện điều gì?</a:t>
            </a:r>
            <a:endParaRPr lang="vi-VN" sz="3200" dirty="0">
              <a:solidFill>
                <a:srgbClr val="FF0000"/>
              </a:solidFill>
              <a:effectLst/>
              <a:latin typeface="Times New Roman" panose="02020603050405020304" pitchFamily="18" charset="0"/>
              <a:ea typeface="Times New Roman" panose="02020603050405020304" pitchFamily="18" charset="0"/>
            </a:endParaRPr>
          </a:p>
          <a:p>
            <a:pPr marL="14605" indent="176530" algn="just"/>
            <a:r>
              <a:rPr lang="vi-VN" sz="3200"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Hình nào có mưa, hình nào có nắng?)</a:t>
            </a:r>
            <a:endParaRPr lang="vi-VN"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8661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
                                        </p:tgtEl>
                                      </p:cBhvr>
                                    </p:animEffect>
                                  </p:childTnLst>
                                </p:cTn>
                              </p:par>
                              <p:par>
                                <p:cTn id="12" presetID="22" presetClass="entr" presetSubtype="1" fill="hold" grpId="0" nodeType="withEffect" nodePh="1">
                                  <p:stCondLst>
                                    <p:cond delay="1300"/>
                                  </p:stCondLst>
                                  <p:endCondLst>
                                    <p:cond evt="begin" delay="0">
                                      <p:tn val="12"/>
                                    </p:cond>
                                  </p:end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10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25757" y="1700808"/>
            <a:ext cx="8420394" cy="3438102"/>
            <a:chOff x="1236832" y="2385044"/>
            <a:chExt cx="2128527" cy="3438102"/>
          </a:xfrm>
        </p:grpSpPr>
        <p:sp>
          <p:nvSpPr>
            <p:cNvPr id="17" name="Rectangle 69"/>
            <p:cNvSpPr/>
            <p:nvPr/>
          </p:nvSpPr>
          <p:spPr>
            <a:xfrm rot="16200000">
              <a:off x="861979" y="3050018"/>
              <a:ext cx="3168353" cy="1838406"/>
            </a:xfrm>
            <a:prstGeom prst="homePlate">
              <a:avLst/>
            </a:prstGeom>
            <a:solidFill>
              <a:schemeClr val="bg1"/>
            </a:solidFill>
            <a:ln w="28575" cap="rnd" cmpd="sng" algn="ctr">
              <a:solidFill>
                <a:schemeClr val="accent2"/>
              </a:solidFill>
              <a:prstDash val="sysDot"/>
            </a:ln>
            <a:effectLst/>
          </p:spPr>
          <p:txBody>
            <a:bodyPr rtlCol="0" anchor="ctr"/>
            <a:lstStyle/>
            <a:p>
              <a:pPr algn="ctr">
                <a:defRPr/>
              </a:pPr>
              <a:endParaRPr lang="en-US" sz="2400" kern="0">
                <a:solidFill>
                  <a:prstClr val="white"/>
                </a:solidFill>
                <a:latin typeface="PT Sans"/>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832" y="5283649"/>
              <a:ext cx="560833" cy="539497"/>
            </a:xfrm>
            <a:prstGeom prst="rect">
              <a:avLst/>
            </a:prstGeom>
          </p:spPr>
        </p:pic>
      </p:grpSp>
      <p:sp>
        <p:nvSpPr>
          <p:cNvPr id="25" name="矩形 24"/>
          <p:cNvSpPr/>
          <p:nvPr/>
        </p:nvSpPr>
        <p:spPr>
          <a:xfrm>
            <a:off x="929901" y="3140968"/>
            <a:ext cx="7170491" cy="1421928"/>
          </a:xfrm>
          <a:prstGeom prst="rect">
            <a:avLst/>
          </a:prstGeom>
        </p:spPr>
        <p:txBody>
          <a:bodyPr wrap="square">
            <a:spAutoFit/>
          </a:bodyPr>
          <a:lstStyle/>
          <a:p>
            <a:pPr algn="just">
              <a:lnSpc>
                <a:spcPct val="120000"/>
              </a:lnSpc>
            </a:pPr>
            <a:r>
              <a:rPr lang="en-US" altLang="zh-CN" sz="2400" b="1" dirty="0" err="1">
                <a:solidFill>
                  <a:srgbClr val="002060"/>
                </a:solidFill>
              </a:rPr>
              <a:t>Mùa</a:t>
            </a:r>
            <a:r>
              <a:rPr lang="en-US" altLang="zh-CN" sz="2400" b="1" dirty="0">
                <a:solidFill>
                  <a:srgbClr val="002060"/>
                </a:solidFill>
              </a:rPr>
              <a:t> </a:t>
            </a:r>
            <a:r>
              <a:rPr lang="en-US" altLang="zh-CN" sz="2400" b="1" dirty="0" err="1">
                <a:solidFill>
                  <a:srgbClr val="002060"/>
                </a:solidFill>
              </a:rPr>
              <a:t>mưa</a:t>
            </a:r>
            <a:r>
              <a:rPr lang="en-US" altLang="zh-CN" sz="2400" b="1" dirty="0">
                <a:solidFill>
                  <a:srgbClr val="002060"/>
                </a:solidFill>
              </a:rPr>
              <a:t> </a:t>
            </a:r>
            <a:r>
              <a:rPr lang="en-US" altLang="zh-CN" sz="2400" b="1" dirty="0" err="1">
                <a:solidFill>
                  <a:srgbClr val="002060"/>
                </a:solidFill>
              </a:rPr>
              <a:t>thường</a:t>
            </a:r>
            <a:r>
              <a:rPr lang="en-US" altLang="zh-CN" sz="2400" b="1" dirty="0">
                <a:solidFill>
                  <a:srgbClr val="002060"/>
                </a:solidFill>
              </a:rPr>
              <a:t> </a:t>
            </a:r>
            <a:r>
              <a:rPr lang="en-US" altLang="zh-CN" sz="2400" b="1" dirty="0" err="1">
                <a:solidFill>
                  <a:srgbClr val="002060"/>
                </a:solidFill>
              </a:rPr>
              <a:t>có</a:t>
            </a:r>
            <a:r>
              <a:rPr lang="en-US" altLang="zh-CN" sz="2400" b="1" dirty="0">
                <a:solidFill>
                  <a:srgbClr val="002060"/>
                </a:solidFill>
              </a:rPr>
              <a:t> </a:t>
            </a:r>
            <a:r>
              <a:rPr lang="en-US" altLang="zh-CN" sz="2400" b="1" dirty="0" err="1">
                <a:solidFill>
                  <a:srgbClr val="002060"/>
                </a:solidFill>
              </a:rPr>
              <a:t>nhiều</a:t>
            </a:r>
            <a:r>
              <a:rPr lang="en-US" altLang="zh-CN" sz="2400" b="1" dirty="0">
                <a:solidFill>
                  <a:srgbClr val="002060"/>
                </a:solidFill>
              </a:rPr>
              <a:t> </a:t>
            </a:r>
            <a:r>
              <a:rPr lang="en-US" altLang="zh-CN" sz="2400" b="1" dirty="0" err="1">
                <a:solidFill>
                  <a:srgbClr val="002060"/>
                </a:solidFill>
              </a:rPr>
              <a:t>ngày</a:t>
            </a:r>
            <a:r>
              <a:rPr lang="en-US" altLang="zh-CN" sz="2400" b="1" dirty="0">
                <a:solidFill>
                  <a:srgbClr val="002060"/>
                </a:solidFill>
              </a:rPr>
              <a:t> </a:t>
            </a:r>
            <a:r>
              <a:rPr lang="en-US" altLang="zh-CN" sz="2400" b="1" dirty="0" err="1">
                <a:solidFill>
                  <a:srgbClr val="002060"/>
                </a:solidFill>
              </a:rPr>
              <a:t>mưa</a:t>
            </a:r>
            <a:r>
              <a:rPr lang="en-US" altLang="zh-CN" sz="2400" b="1" dirty="0">
                <a:solidFill>
                  <a:srgbClr val="002060"/>
                </a:solidFill>
              </a:rPr>
              <a:t> </a:t>
            </a:r>
            <a:r>
              <a:rPr lang="en-US" altLang="zh-CN" sz="2400" b="1" dirty="0" err="1">
                <a:solidFill>
                  <a:srgbClr val="002060"/>
                </a:solidFill>
              </a:rPr>
              <a:t>kéo</a:t>
            </a:r>
            <a:r>
              <a:rPr lang="en-US" altLang="zh-CN" sz="2400" b="1" dirty="0">
                <a:solidFill>
                  <a:srgbClr val="002060"/>
                </a:solidFill>
              </a:rPr>
              <a:t> </a:t>
            </a:r>
            <a:r>
              <a:rPr lang="en-US" altLang="zh-CN" sz="2400" b="1" dirty="0" err="1">
                <a:solidFill>
                  <a:srgbClr val="002060"/>
                </a:solidFill>
              </a:rPr>
              <a:t>dài</a:t>
            </a:r>
            <a:r>
              <a:rPr lang="en-US" altLang="zh-CN" sz="2400" b="1" dirty="0">
                <a:solidFill>
                  <a:srgbClr val="002060"/>
                </a:solidFill>
              </a:rPr>
              <a:t>. </a:t>
            </a:r>
            <a:r>
              <a:rPr lang="en-US" altLang="zh-CN" sz="2400" b="1" dirty="0" err="1">
                <a:solidFill>
                  <a:srgbClr val="002060"/>
                </a:solidFill>
              </a:rPr>
              <a:t>Mùa</a:t>
            </a:r>
            <a:r>
              <a:rPr lang="en-US" altLang="zh-CN" sz="2400" b="1" dirty="0">
                <a:solidFill>
                  <a:srgbClr val="002060"/>
                </a:solidFill>
              </a:rPr>
              <a:t> </a:t>
            </a:r>
            <a:r>
              <a:rPr lang="en-US" altLang="zh-CN" sz="2400" b="1" dirty="0" err="1">
                <a:solidFill>
                  <a:srgbClr val="002060"/>
                </a:solidFill>
              </a:rPr>
              <a:t>khô</a:t>
            </a:r>
            <a:r>
              <a:rPr lang="en-US" altLang="zh-CN" sz="2400" b="1" dirty="0">
                <a:solidFill>
                  <a:srgbClr val="002060"/>
                </a:solidFill>
              </a:rPr>
              <a:t> </a:t>
            </a:r>
            <a:r>
              <a:rPr lang="en-US" altLang="zh-CN" sz="2400" b="1" dirty="0" err="1">
                <a:solidFill>
                  <a:srgbClr val="002060"/>
                </a:solidFill>
              </a:rPr>
              <a:t>hầu</a:t>
            </a:r>
            <a:r>
              <a:rPr lang="en-US" altLang="zh-CN" sz="2400" b="1" dirty="0">
                <a:solidFill>
                  <a:srgbClr val="002060"/>
                </a:solidFill>
              </a:rPr>
              <a:t> </a:t>
            </a:r>
            <a:r>
              <a:rPr lang="en-US" altLang="zh-CN" sz="2400" b="1" dirty="0" err="1">
                <a:solidFill>
                  <a:srgbClr val="002060"/>
                </a:solidFill>
              </a:rPr>
              <a:t>nhưu</a:t>
            </a:r>
            <a:r>
              <a:rPr lang="en-US" altLang="zh-CN" sz="2400" b="1" dirty="0">
                <a:solidFill>
                  <a:srgbClr val="002060"/>
                </a:solidFill>
              </a:rPr>
              <a:t> </a:t>
            </a:r>
            <a:r>
              <a:rPr lang="en-US" altLang="zh-CN" sz="2400" b="1" dirty="0" err="1">
                <a:solidFill>
                  <a:srgbClr val="002060"/>
                </a:solidFill>
              </a:rPr>
              <a:t>không</a:t>
            </a:r>
            <a:r>
              <a:rPr lang="en-US" altLang="zh-CN" sz="2400" b="1" dirty="0">
                <a:solidFill>
                  <a:srgbClr val="002060"/>
                </a:solidFill>
              </a:rPr>
              <a:t> </a:t>
            </a:r>
            <a:r>
              <a:rPr lang="en-US" altLang="zh-CN" sz="2400" b="1" dirty="0" err="1">
                <a:solidFill>
                  <a:srgbClr val="002060"/>
                </a:solidFill>
              </a:rPr>
              <a:t>có</a:t>
            </a:r>
            <a:r>
              <a:rPr lang="en-US" altLang="zh-CN" sz="2400" b="1" dirty="0">
                <a:solidFill>
                  <a:srgbClr val="002060"/>
                </a:solidFill>
              </a:rPr>
              <a:t> </a:t>
            </a:r>
            <a:r>
              <a:rPr lang="en-US" altLang="zh-CN" sz="2400" b="1" dirty="0" err="1">
                <a:solidFill>
                  <a:srgbClr val="002060"/>
                </a:solidFill>
              </a:rPr>
              <a:t>mưa</a:t>
            </a:r>
            <a:r>
              <a:rPr lang="en-US" altLang="zh-CN" sz="2400" b="1" dirty="0">
                <a:solidFill>
                  <a:srgbClr val="002060"/>
                </a:solidFill>
              </a:rPr>
              <a:t>, </a:t>
            </a:r>
            <a:r>
              <a:rPr lang="en-US" altLang="zh-CN" sz="2400" b="1" dirty="0" err="1">
                <a:solidFill>
                  <a:srgbClr val="002060"/>
                </a:solidFill>
              </a:rPr>
              <a:t>ngày</a:t>
            </a:r>
            <a:r>
              <a:rPr lang="en-US" altLang="zh-CN" sz="2400" b="1" dirty="0">
                <a:solidFill>
                  <a:srgbClr val="002060"/>
                </a:solidFill>
              </a:rPr>
              <a:t> </a:t>
            </a:r>
            <a:r>
              <a:rPr lang="en-US" altLang="zh-CN" sz="2400" b="1" dirty="0" err="1">
                <a:solidFill>
                  <a:srgbClr val="002060"/>
                </a:solidFill>
              </a:rPr>
              <a:t>nắng</a:t>
            </a:r>
            <a:r>
              <a:rPr lang="en-US" altLang="zh-CN" sz="2400" b="1" dirty="0">
                <a:solidFill>
                  <a:srgbClr val="002060"/>
                </a:solidFill>
              </a:rPr>
              <a:t> </a:t>
            </a:r>
            <a:r>
              <a:rPr lang="en-US" altLang="zh-CN" sz="2400" b="1" dirty="0" err="1">
                <a:solidFill>
                  <a:srgbClr val="002060"/>
                </a:solidFill>
              </a:rPr>
              <a:t>chói</a:t>
            </a:r>
            <a:r>
              <a:rPr lang="en-US" altLang="zh-CN" sz="2400" b="1" dirty="0">
                <a:solidFill>
                  <a:srgbClr val="002060"/>
                </a:solidFill>
              </a:rPr>
              <a:t> </a:t>
            </a:r>
            <a:r>
              <a:rPr lang="en-US" altLang="zh-CN" sz="2400" b="1" dirty="0" err="1">
                <a:solidFill>
                  <a:srgbClr val="002060"/>
                </a:solidFill>
              </a:rPr>
              <a:t>chang</a:t>
            </a:r>
            <a:r>
              <a:rPr lang="en-US" altLang="zh-CN" sz="2400" b="1" dirty="0">
                <a:solidFill>
                  <a:srgbClr val="002060"/>
                </a:solidFill>
              </a:rPr>
              <a:t>, </a:t>
            </a:r>
            <a:r>
              <a:rPr lang="en-US" altLang="zh-CN" sz="2400" b="1" dirty="0" err="1">
                <a:solidFill>
                  <a:srgbClr val="002060"/>
                </a:solidFill>
              </a:rPr>
              <a:t>đêm</a:t>
            </a:r>
            <a:r>
              <a:rPr lang="en-US" altLang="zh-CN" sz="2400" b="1" dirty="0">
                <a:solidFill>
                  <a:srgbClr val="002060"/>
                </a:solidFill>
              </a:rPr>
              <a:t> </a:t>
            </a:r>
            <a:r>
              <a:rPr lang="en-US" altLang="zh-CN" sz="2400" b="1" dirty="0" err="1">
                <a:solidFill>
                  <a:srgbClr val="002060"/>
                </a:solidFill>
              </a:rPr>
              <a:t>dịu</a:t>
            </a:r>
            <a:r>
              <a:rPr lang="en-US" altLang="zh-CN" sz="2400" b="1" dirty="0">
                <a:solidFill>
                  <a:srgbClr val="002060"/>
                </a:solidFill>
              </a:rPr>
              <a:t> </a:t>
            </a:r>
            <a:r>
              <a:rPr lang="en-US" altLang="zh-CN" sz="2400" b="1" dirty="0" err="1">
                <a:solidFill>
                  <a:srgbClr val="002060"/>
                </a:solidFill>
              </a:rPr>
              <a:t>mát</a:t>
            </a:r>
            <a:r>
              <a:rPr lang="en-US" altLang="zh-CN" sz="2400" b="1" dirty="0">
                <a:solidFill>
                  <a:srgbClr val="002060"/>
                </a:solidFill>
              </a:rPr>
              <a:t> </a:t>
            </a:r>
            <a:r>
              <a:rPr lang="en-US" altLang="zh-CN" sz="2400" b="1" dirty="0" err="1">
                <a:solidFill>
                  <a:srgbClr val="002060"/>
                </a:solidFill>
              </a:rPr>
              <a:t>hơn</a:t>
            </a:r>
            <a:endParaRPr lang="zh-CN" altLang="en-US" sz="2400" b="1" dirty="0">
              <a:solidFill>
                <a:srgbClr val="002060"/>
              </a:solidFill>
            </a:endParaRPr>
          </a:p>
        </p:txBody>
      </p:sp>
      <p:grpSp>
        <p:nvGrpSpPr>
          <p:cNvPr id="28" name="组合 27"/>
          <p:cNvGrpSpPr/>
          <p:nvPr/>
        </p:nvGrpSpPr>
        <p:grpSpPr>
          <a:xfrm>
            <a:off x="2195736" y="354539"/>
            <a:ext cx="4104456" cy="1301604"/>
            <a:chOff x="1797665" y="1700808"/>
            <a:chExt cx="1308575" cy="1301604"/>
          </a:xfrm>
        </p:grpSpPr>
        <p:grpSp>
          <p:nvGrpSpPr>
            <p:cNvPr id="29" name="组合 28"/>
            <p:cNvGrpSpPr/>
            <p:nvPr/>
          </p:nvGrpSpPr>
          <p:grpSpPr>
            <a:xfrm>
              <a:off x="1797665" y="1700808"/>
              <a:ext cx="1308575" cy="1301604"/>
              <a:chOff x="1797666" y="1796016"/>
              <a:chExt cx="1308575" cy="1301604"/>
            </a:xfrm>
          </p:grpSpPr>
          <p:sp>
            <p:nvSpPr>
              <p:cNvPr id="31" name="Oval 15"/>
              <p:cNvSpPr>
                <a:spLocks noChangeArrowheads="1"/>
              </p:cNvSpPr>
              <p:nvPr/>
            </p:nvSpPr>
            <p:spPr bwMode="auto">
              <a:xfrm>
                <a:off x="1797666" y="1796016"/>
                <a:ext cx="1308575" cy="1301604"/>
              </a:xfrm>
              <a:prstGeom prst="ellipse">
                <a:avLst/>
              </a:prstGeom>
              <a:solidFill>
                <a:schemeClr val="bg1"/>
              </a:solidFill>
              <a:ln w="12700" cap="flat" cmpd="sng" algn="ctr">
                <a:solidFill>
                  <a:schemeClr val="accent2"/>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prstTxWarp prst="textNoShape">
                  <a:avLst/>
                </a:prstTxWarp>
                <a:noAutofit/>
              </a:bodyPr>
              <a:lstStyle/>
              <a:p>
                <a:pPr algn="ctr"/>
                <a:endParaRPr lang="ko-KR" altLang="ko-KR" sz="1900" dirty="0">
                  <a:solidFill>
                    <a:schemeClr val="bg1"/>
                  </a:solidFill>
                  <a:latin typeface="+mn-ea"/>
                  <a:ea typeface="+mn-ea"/>
                </a:endParaRPr>
              </a:p>
            </p:txBody>
          </p:sp>
          <p:sp>
            <p:nvSpPr>
              <p:cNvPr id="32" name="Oval 15"/>
              <p:cNvSpPr>
                <a:spLocks noChangeArrowheads="1"/>
              </p:cNvSpPr>
              <p:nvPr/>
            </p:nvSpPr>
            <p:spPr bwMode="auto">
              <a:xfrm>
                <a:off x="1874561" y="1872501"/>
                <a:ext cx="1154786" cy="1148634"/>
              </a:xfrm>
              <a:prstGeom prst="ellipse">
                <a:avLst/>
              </a:prstGeom>
              <a:solidFill>
                <a:schemeClr val="accent2"/>
              </a:solidFill>
              <a:ln w="12700" cap="flat" cmpd="sng" algn="ctr">
                <a:solidFill>
                  <a:schemeClr val="bg1"/>
                </a:solidFill>
                <a:prstDash val="solid"/>
                <a:headEnd type="none" w="med" len="med"/>
                <a:tailEnd type="arrow" w="med" len="med"/>
              </a:ln>
              <a:effectLst/>
            </p:spPr>
            <p:txBody>
              <a:bodyPr rot="0" spcFirstLastPara="0" vertOverflow="overflow" horzOverflow="overflow" vert="horz" wrap="square" lIns="121505" tIns="60753" rIns="121505" bIns="60753" numCol="1" spcCol="0" rtlCol="0" fromWordArt="0" anchor="ctr" anchorCtr="0" forceAA="0" compatLnSpc="1">
                <a:prstTxWarp prst="textNoShape">
                  <a:avLst/>
                </a:prstTxWarp>
                <a:noAutofit/>
              </a:bodyPr>
              <a:lstStyle/>
              <a:p>
                <a:pPr algn="ctr"/>
                <a:endParaRPr lang="ko-KR" altLang="ko-KR" sz="1900" dirty="0">
                  <a:solidFill>
                    <a:schemeClr val="bg1"/>
                  </a:solidFill>
                  <a:latin typeface="+mn-ea"/>
                  <a:ea typeface="+mn-ea"/>
                </a:endParaRPr>
              </a:p>
            </p:txBody>
          </p:sp>
        </p:grpSp>
        <p:sp>
          <p:nvSpPr>
            <p:cNvPr id="30" name="矩形 29"/>
            <p:cNvSpPr/>
            <p:nvPr/>
          </p:nvSpPr>
          <p:spPr>
            <a:xfrm>
              <a:off x="2174889" y="2182333"/>
              <a:ext cx="637913" cy="523220"/>
            </a:xfrm>
            <a:prstGeom prst="rect">
              <a:avLst/>
            </a:prstGeom>
          </p:spPr>
          <p:txBody>
            <a:bodyPr wrap="none">
              <a:spAutoFit/>
            </a:bodyPr>
            <a:lstStyle/>
            <a:p>
              <a:pPr algn="ctr"/>
              <a:r>
                <a:rPr lang="en-US" altLang="zh-CN" sz="2800" b="1" dirty="0">
                  <a:solidFill>
                    <a:schemeClr val="bg1"/>
                  </a:solidFill>
                  <a:latin typeface="+mn-ea"/>
                  <a:ea typeface="+mn-ea"/>
                </a:rPr>
                <a:t>KẾT LUẬN</a:t>
              </a:r>
              <a:endParaRPr lang="zh-CN" altLang="en-US" sz="2800" b="1" dirty="0">
                <a:solidFill>
                  <a:schemeClr val="bg1"/>
                </a:solidFill>
                <a:latin typeface="+mn-ea"/>
                <a:ea typeface="+mn-ea"/>
              </a:endParaRPr>
            </a:p>
          </p:txBody>
        </p:sp>
      </p:grpSp>
    </p:spTree>
    <p:extLst>
      <p:ext uri="{BB962C8B-B14F-4D97-AF65-F5344CB8AC3E}">
        <p14:creationId xmlns:p14="http://schemas.microsoft.com/office/powerpoint/2010/main" val="1130045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6*min(max(#ppt_w*#ppt_h,.3),1)-7.4)/-.7*#ppt_w"/>
                                          </p:val>
                                        </p:tav>
                                        <p:tav tm="100000">
                                          <p:val>
                                            <p:strVal val="#ppt_w"/>
                                          </p:val>
                                        </p:tav>
                                      </p:tavLst>
                                    </p:anim>
                                    <p:anim calcmode="lin" valueType="num">
                                      <p:cBhvr>
                                        <p:cTn id="8" dur="500" fill="hold"/>
                                        <p:tgtEl>
                                          <p:spTgt spid="28"/>
                                        </p:tgtEl>
                                        <p:attrNameLst>
                                          <p:attrName>ppt_h</p:attrName>
                                        </p:attrNameLst>
                                      </p:cBhvr>
                                      <p:tavLst>
                                        <p:tav tm="0">
                                          <p:val>
                                            <p:strVal val="(6*min(max(#ppt_w*#ppt_h,.3),1)-7.4)/-.7*#ppt_h"/>
                                          </p:val>
                                        </p:tav>
                                        <p:tav tm="100000">
                                          <p:val>
                                            <p:strVal val="#ppt_h"/>
                                          </p:val>
                                        </p:tav>
                                      </p:tavLst>
                                    </p:anim>
                                    <p:anim calcmode="lin" valueType="num">
                                      <p:cBhvr>
                                        <p:cTn id="9" dur="500" fill="hold"/>
                                        <p:tgtEl>
                                          <p:spTgt spid="28"/>
                                        </p:tgtEl>
                                        <p:attrNameLst>
                                          <p:attrName>ppt_x</p:attrName>
                                        </p:attrNameLst>
                                      </p:cBhvr>
                                      <p:tavLst>
                                        <p:tav tm="0">
                                          <p:val>
                                            <p:fltVal val="0.5"/>
                                          </p:val>
                                        </p:tav>
                                        <p:tav tm="100000">
                                          <p:val>
                                            <p:strVal val="#ppt_x"/>
                                          </p:val>
                                        </p:tav>
                                      </p:tavLst>
                                    </p:anim>
                                    <p:anim calcmode="lin" valueType="num">
                                      <p:cBhvr>
                                        <p:cTn id="10"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anim calcmode="lin" valueType="num">
                                      <p:cBhvr>
                                        <p:cTn id="15" dur="750" fill="hold"/>
                                        <p:tgtEl>
                                          <p:spTgt spid="16"/>
                                        </p:tgtEl>
                                        <p:attrNameLst>
                                          <p:attrName>ppt_x</p:attrName>
                                        </p:attrNameLst>
                                      </p:cBhvr>
                                      <p:tavLst>
                                        <p:tav tm="0">
                                          <p:val>
                                            <p:strVal val="#ppt_x"/>
                                          </p:val>
                                        </p:tav>
                                        <p:tav tm="100000">
                                          <p:val>
                                            <p:strVal val="#ppt_x"/>
                                          </p:val>
                                        </p:tav>
                                      </p:tavLst>
                                    </p:anim>
                                    <p:anim calcmode="lin" valueType="num">
                                      <p:cBhvr>
                                        <p:cTn id="16" dur="7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14" presetClass="entr" presetSubtype="1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2400"/>
            <a:ext cx="892899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74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8687DB1-B510-40ED-84DC-1389D965C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16633"/>
            <a:ext cx="6336703" cy="5390232"/>
          </a:xfrm>
          <a:prstGeom prst="rect">
            <a:avLst/>
          </a:prstGeom>
        </p:spPr>
      </p:pic>
      <p:pic>
        <p:nvPicPr>
          <p:cNvPr id="6" name="图片 5">
            <a:extLst>
              <a:ext uri="{FF2B5EF4-FFF2-40B4-BE49-F238E27FC236}">
                <a16:creationId xmlns:a16="http://schemas.microsoft.com/office/drawing/2014/main" id="{2B31040C-0A7F-4998-80BF-DDDF5C503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3035692"/>
            <a:ext cx="2011571" cy="2965058"/>
          </a:xfrm>
          <a:prstGeom prst="rect">
            <a:avLst/>
          </a:prstGeom>
        </p:spPr>
      </p:pic>
      <p:sp>
        <p:nvSpPr>
          <p:cNvPr id="75" name="TextBox 12"/>
          <p:cNvSpPr txBox="1">
            <a:spLocks noChangeArrowheads="1"/>
          </p:cNvSpPr>
          <p:nvPr/>
        </p:nvSpPr>
        <p:spPr bwMode="auto">
          <a:xfrm flipH="1">
            <a:off x="3925349" y="2559983"/>
            <a:ext cx="2661675" cy="3828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defPPr>
              <a:defRPr lang="zh-CN"/>
            </a:defPPr>
            <a:lvl1pPr>
              <a:lnSpc>
                <a:spcPct val="150000"/>
              </a:lnSpc>
              <a:spcBef>
                <a:spcPts val="838"/>
              </a:spcBef>
              <a:spcAft>
                <a:spcPts val="838"/>
              </a:spcAft>
              <a:defRPr sz="1200">
                <a:solidFill>
                  <a:schemeClr val="tx1">
                    <a:lumMod val="65000"/>
                    <a:lumOff val="35000"/>
                  </a:schemeClr>
                </a:solidFill>
                <a:latin typeface="微软雅黑" pitchFamily="34" charset="-122"/>
                <a:ea typeface="微软雅黑" pitchFamily="34" charset="-122"/>
              </a:defRPr>
            </a:lvl1pPr>
          </a:lstStyle>
          <a:p>
            <a:pPr>
              <a:lnSpc>
                <a:spcPct val="200000"/>
              </a:lnSpc>
            </a:pPr>
            <a:endParaRPr lang="zh-CN" altLang="en-US" dirty="0">
              <a:solidFill>
                <a:srgbClr val="22B0DE"/>
              </a:solidFill>
              <a:effectLst>
                <a:outerShdw blurRad="38100" dist="38100" dir="2700000" algn="tl">
                  <a:srgbClr val="000000">
                    <a:alpha val="43137"/>
                  </a:srgbClr>
                </a:outerShdw>
              </a:effectLst>
              <a:latin typeface="+mn-lt"/>
              <a:ea typeface="+mn-ea"/>
              <a:cs typeface="+mn-ea"/>
              <a:sym typeface="+mn-lt"/>
            </a:endParaRPr>
          </a:p>
        </p:txBody>
      </p:sp>
      <p:sp>
        <p:nvSpPr>
          <p:cNvPr id="77" name="TextBox 76"/>
          <p:cNvSpPr txBox="1">
            <a:spLocks noChangeArrowheads="1"/>
          </p:cNvSpPr>
          <p:nvPr/>
        </p:nvSpPr>
        <p:spPr bwMode="auto">
          <a:xfrm flipH="1">
            <a:off x="2987824" y="621978"/>
            <a:ext cx="3429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Câu</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hỏi</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thảo</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 </a:t>
            </a:r>
            <a:r>
              <a:rPr lang="en-US" altLang="zh-CN" sz="2800" dirty="0" err="1">
                <a:solidFill>
                  <a:srgbClr val="22B0DE"/>
                </a:solidFill>
                <a:effectLst>
                  <a:outerShdw blurRad="38100" dist="38100" dir="2700000" algn="tl">
                    <a:srgbClr val="000000">
                      <a:alpha val="43137"/>
                    </a:srgbClr>
                  </a:outerShdw>
                </a:effectLst>
                <a:latin typeface="+mn-lt"/>
                <a:cs typeface="+mn-ea"/>
                <a:sym typeface="+mn-lt"/>
              </a:rPr>
              <a:t>luận</a:t>
            </a:r>
            <a:r>
              <a:rPr lang="en-US" altLang="zh-CN" sz="2800" dirty="0">
                <a:solidFill>
                  <a:srgbClr val="22B0DE"/>
                </a:solidFill>
                <a:effectLst>
                  <a:outerShdw blurRad="38100" dist="38100" dir="2700000" algn="tl">
                    <a:srgbClr val="000000">
                      <a:alpha val="43137"/>
                    </a:srgbClr>
                  </a:outerShdw>
                </a:effectLst>
                <a:latin typeface="+mn-lt"/>
                <a:cs typeface="+mn-ea"/>
                <a:sym typeface="+mn-lt"/>
              </a:rPr>
              <a:t>:</a:t>
            </a:r>
            <a:endParaRPr lang="zh-CN" altLang="en-US" sz="2800" dirty="0">
              <a:solidFill>
                <a:srgbClr val="22B0DE"/>
              </a:solidFill>
              <a:effectLst>
                <a:outerShdw blurRad="38100" dist="38100" dir="2700000" algn="tl">
                  <a:srgbClr val="000000">
                    <a:alpha val="43137"/>
                  </a:srgbClr>
                </a:outerShdw>
              </a:effectLst>
              <a:latin typeface="+mn-lt"/>
              <a:cs typeface="+mn-ea"/>
              <a:sym typeface="+mn-lt"/>
            </a:endParaRPr>
          </a:p>
        </p:txBody>
      </p:sp>
      <p:pic>
        <p:nvPicPr>
          <p:cNvPr id="8" name="图片 7">
            <a:extLst>
              <a:ext uri="{FF2B5EF4-FFF2-40B4-BE49-F238E27FC236}">
                <a16:creationId xmlns:a16="http://schemas.microsoft.com/office/drawing/2014/main" id="{2D260E49-E051-48FA-9AD5-8A5D47053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64" y="2161385"/>
            <a:ext cx="3200169" cy="3200169"/>
          </a:xfrm>
          <a:prstGeom prst="rect">
            <a:avLst/>
          </a:prstGeom>
        </p:spPr>
      </p:pic>
      <p:sp>
        <p:nvSpPr>
          <p:cNvPr id="9" name="TextBox 8">
            <a:extLst>
              <a:ext uri="{FF2B5EF4-FFF2-40B4-BE49-F238E27FC236}">
                <a16:creationId xmlns:a16="http://schemas.microsoft.com/office/drawing/2014/main" id="{DD8DB644-7F92-4C9E-B21D-0F6F154BC0E2}"/>
              </a:ext>
            </a:extLst>
          </p:cNvPr>
          <p:cNvSpPr txBox="1"/>
          <p:nvPr/>
        </p:nvSpPr>
        <p:spPr>
          <a:xfrm>
            <a:off x="2987824" y="1503878"/>
            <a:ext cx="4968552" cy="3046988"/>
          </a:xfrm>
          <a:prstGeom prst="rect">
            <a:avLst/>
          </a:prstGeom>
          <a:noFill/>
        </p:spPr>
        <p:txBody>
          <a:bodyPr wrap="square">
            <a:spAutoFit/>
          </a:bodyPr>
          <a:lstStyle/>
          <a:p>
            <a:r>
              <a:rPr lang="vi-VN" sz="3200" dirty="0"/>
              <a:t>+ Màu của cây ở các hình như thế nào</a:t>
            </a:r>
            <a:r>
              <a:rPr lang="en-US" sz="3200" dirty="0"/>
              <a:t>?</a:t>
            </a:r>
          </a:p>
          <a:p>
            <a:r>
              <a:rPr lang="vi-VN" sz="3200" dirty="0"/>
              <a:t>+ Thời tiết ở các hình có gì khác nhau?</a:t>
            </a:r>
            <a:endParaRPr lang="en-US" sz="3200" dirty="0"/>
          </a:p>
          <a:p>
            <a:pPr algn="just"/>
            <a:r>
              <a:rPr lang="vi-VN" sz="3200" dirty="0"/>
              <a:t>+ Các ăn mặc của người trong hình như thế nào?</a:t>
            </a:r>
            <a:endParaRPr lang="en-US" sz="3200" dirty="0"/>
          </a:p>
        </p:txBody>
      </p:sp>
    </p:spTree>
    <p:extLst>
      <p:ext uri="{BB962C8B-B14F-4D97-AF65-F5344CB8AC3E}">
        <p14:creationId xmlns:p14="http://schemas.microsoft.com/office/powerpoint/2010/main" val="4217820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7"/>
                                        </p:tgtEl>
                                        <p:attrNameLst>
                                          <p:attrName>ppt_y</p:attrName>
                                        </p:attrNameLst>
                                      </p:cBhvr>
                                      <p:tavLst>
                                        <p:tav tm="0">
                                          <p:val>
                                            <p:strVal val="#ppt_y"/>
                                          </p:val>
                                        </p:tav>
                                        <p:tav tm="100000">
                                          <p:val>
                                            <p:strVal val="#ppt_y"/>
                                          </p:val>
                                        </p:tav>
                                      </p:tavLst>
                                    </p:anim>
                                    <p:anim calcmode="lin" valueType="num">
                                      <p:cBhvr>
                                        <p:cTn id="9"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7"/>
                                        </p:tgtEl>
                                      </p:cBhvr>
                                    </p:animEffect>
                                  </p:childTnLst>
                                </p:cTn>
                              </p:par>
                              <p:par>
                                <p:cTn id="12" presetID="22" presetClass="entr" presetSubtype="1" fill="hold" grpId="0" nodeType="withEffect" nodePh="1">
                                  <p:stCondLst>
                                    <p:cond delay="1300"/>
                                  </p:stCondLst>
                                  <p:endCondLst>
                                    <p:cond evt="begin" delay="0">
                                      <p:tn val="12"/>
                                    </p:cond>
                                  </p:end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10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9" grpId="0"/>
    </p:bldLst>
  </p:timing>
</p:sld>
</file>

<file path=ppt/theme/theme1.xml><?xml version="1.0" encoding="utf-8"?>
<a:theme xmlns:a="http://schemas.openxmlformats.org/drawingml/2006/main" name="Office 主题​​">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黑体-韩语"/>
        <a:cs typeface=""/>
      </a:majorFont>
      <a:minorFont>
        <a:latin typeface="Arial"/>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4lawb1">
      <a:majorFont>
        <a:latin typeface="字魂36号-正文宋楷"/>
        <a:ea typeface="字魂27号-布丁体"/>
        <a:cs typeface=""/>
      </a:majorFont>
      <a:minorFont>
        <a:latin typeface="字魂36号-正文宋楷"/>
        <a:ea typeface="字魂27号-布丁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252</Words>
  <Application>Microsoft Office PowerPoint</Application>
  <PresentationFormat>Trình chiếu Trên màn hình (4:3)</PresentationFormat>
  <Paragraphs>32</Paragraphs>
  <Slides>13</Slides>
  <Notes>10</Notes>
  <HiddenSlides>0</HiddenSlides>
  <MMClips>1</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13</vt:i4>
      </vt:variant>
    </vt:vector>
  </HeadingPairs>
  <TitlesOfParts>
    <vt:vector size="29" baseType="lpstr">
      <vt:lpstr>等线</vt:lpstr>
      <vt:lpstr>微软雅黑</vt:lpstr>
      <vt:lpstr>Arial</vt:lpstr>
      <vt:lpstr>Calibri</vt:lpstr>
      <vt:lpstr>DFGothic-EB</vt:lpstr>
      <vt:lpstr>PT Sans</vt:lpstr>
      <vt:lpstr>Times New Roman</vt:lpstr>
      <vt:lpstr>华康方圆体W7</vt:lpstr>
      <vt:lpstr>字魂27号-布丁体</vt:lpstr>
      <vt:lpstr>字魂36号-正文宋楷</vt:lpstr>
      <vt:lpstr>汉仪小麦体简</vt:lpstr>
      <vt:lpstr>Office 主题​​</vt:lpstr>
      <vt:lpstr>1_Office Theme</vt:lpstr>
      <vt:lpstr>Office 主题</vt:lpstr>
      <vt:lpstr>1_Office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trangnguyencdsphn@gmail.com</cp:lastModifiedBy>
  <cp:revision>19</cp:revision>
  <dcterms:created xsi:type="dcterms:W3CDTF">2021-07-24T03:30:15Z</dcterms:created>
  <dcterms:modified xsi:type="dcterms:W3CDTF">2022-04-17T14:32:53Z</dcterms:modified>
</cp:coreProperties>
</file>