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61" r:id="rId3"/>
    <p:sldMasterId id="2147483773" r:id="rId4"/>
    <p:sldMasterId id="2147483800" r:id="rId5"/>
  </p:sldMasterIdLst>
  <p:notesMasterIdLst>
    <p:notesMasterId r:id="rId16"/>
  </p:notesMasterIdLst>
  <p:sldIdLst>
    <p:sldId id="256" r:id="rId6"/>
    <p:sldId id="515" r:id="rId7"/>
    <p:sldId id="404" r:id="rId8"/>
    <p:sldId id="271" r:id="rId9"/>
    <p:sldId id="406" r:id="rId10"/>
    <p:sldId id="407" r:id="rId11"/>
    <p:sldId id="284" r:id="rId12"/>
    <p:sldId id="2007577066" r:id="rId13"/>
    <p:sldId id="2007577067" r:id="rId14"/>
    <p:sldId id="51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9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84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9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2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38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0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6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62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9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53119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9113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63124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0128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55666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4451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69943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20643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3259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7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78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5FDBA7-5AA6-4D95-A4AF-EE8EEC21063C}"/>
              </a:ext>
            </a:extLst>
          </p:cNvPr>
          <p:cNvSpPr txBox="1"/>
          <p:nvPr userDrawn="1"/>
        </p:nvSpPr>
        <p:spPr>
          <a:xfrm>
            <a:off x="9406810" y="-38214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45422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5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A7584-38C5-482D-9DF5-159FBD9DCC21}"/>
              </a:ext>
            </a:extLst>
          </p:cNvPr>
          <p:cNvSpPr txBox="1"/>
          <p:nvPr/>
        </p:nvSpPr>
        <p:spPr>
          <a:xfrm>
            <a:off x="3501758" y="310128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7711C-E41B-46FB-A095-7B94ED9472F2}"/>
              </a:ext>
            </a:extLst>
          </p:cNvPr>
          <p:cNvSpPr txBox="1"/>
          <p:nvPr/>
        </p:nvSpPr>
        <p:spPr>
          <a:xfrm>
            <a:off x="2861114" y="2325640"/>
            <a:ext cx="6046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chú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bồ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đến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in-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nét</a:t>
            </a:r>
            <a:endParaRPr kumimoji="0" lang="en-VN" sz="40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E5D57-B085-45EF-9AE6-8A6E4EC6EB07}"/>
              </a:ext>
            </a:extLst>
          </p:cNvPr>
          <p:cNvSpPr txBox="1"/>
          <p:nvPr/>
        </p:nvSpPr>
        <p:spPr>
          <a:xfrm>
            <a:off x="2606855" y="3479929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8A04D-2649-4F10-A5A0-3B2B1A5E1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53" y="3686017"/>
            <a:ext cx="406360" cy="38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3BF97-7C4D-438B-8C1B-07E57A6589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13" y="4580488"/>
            <a:ext cx="384000" cy="38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5B7BC-2B69-4979-B336-F2D181D6651C}"/>
              </a:ext>
            </a:extLst>
          </p:cNvPr>
          <p:cNvSpPr txBox="1"/>
          <p:nvPr/>
        </p:nvSpPr>
        <p:spPr>
          <a:xfrm>
            <a:off x="2606855" y="4353160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 tập: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00C18-58B7-442C-9D08-42F5D618E510}"/>
              </a:ext>
            </a:extLst>
          </p:cNvPr>
          <p:cNvSpPr txBox="1"/>
          <p:nvPr/>
        </p:nvSpPr>
        <p:spPr>
          <a:xfrm>
            <a:off x="2606855" y="5171135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 tập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chọn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ABA58A-807C-45EB-BEB8-DA42DBA95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3" y="5377239"/>
            <a:ext cx="38400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058A4-912F-4116-A722-9E4E8500C6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25"/>
          <a:stretch/>
        </p:blipFill>
        <p:spPr>
          <a:xfrm>
            <a:off x="477200" y="310128"/>
            <a:ext cx="2383913" cy="181485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4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5FFDD1C-78E6-4FEA-8805-E326FEA06517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3" y="3140241"/>
            <a:ext cx="2782650" cy="40378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67918D-6B81-47A2-B07F-470A313BEE23}"/>
              </a:ext>
            </a:extLst>
          </p:cNvPr>
          <p:cNvSpPr txBox="1"/>
          <p:nvPr/>
        </p:nvSpPr>
        <p:spPr>
          <a:xfrm>
            <a:off x="2431136" y="757238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Từ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chú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bồ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câu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đến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in-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tơ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-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nét</a:t>
            </a:r>
            <a:endParaRPr lang="en-US" sz="4400" b="1" kern="1200" dirty="0">
              <a:solidFill>
                <a:srgbClr val="7030A0"/>
              </a:solidFill>
              <a:latin typeface="HP001 4 hang 1 ô ly" panose="020B06030503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4DF3F-16A4-4956-A0E2-70BA21C98A00}"/>
              </a:ext>
            </a:extLst>
          </p:cNvPr>
          <p:cNvSpPr txBox="1"/>
          <p:nvPr/>
        </p:nvSpPr>
        <p:spPr>
          <a:xfrm>
            <a:off x="1420785" y="1819461"/>
            <a:ext cx="8324148" cy="490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55591" indent="-228600" algn="just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latin typeface="HP001 4 hang 1 ô ly" panose="020B0603050302020204" pitchFamily="34" charset="0"/>
                <a:sym typeface="Arial"/>
              </a:rPr>
              <a:t>     Con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người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nhiều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cách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trao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đổi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với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nhau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Từ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xa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xưa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,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người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ta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đã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biết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huấn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luyện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Những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bức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được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buộc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vào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chân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nhớ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đường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rất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tốt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bay qua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một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chặng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đường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dài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hàng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nghìn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cây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số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mang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đến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đúng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nơi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nhận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8C52FA-895C-468D-86D5-064B11827879}"/>
              </a:ext>
            </a:extLst>
          </p:cNvPr>
          <p:cNvSpPr txBox="1"/>
          <p:nvPr/>
        </p:nvSpPr>
        <p:spPr>
          <a:xfrm>
            <a:off x="700088" y="39776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14CF7F-DDB1-48D6-BCEB-88072C773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6" y="334886"/>
            <a:ext cx="406360" cy="38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FD816BA-72ED-45AE-83AD-26E78791BF92}"/>
              </a:ext>
            </a:extLst>
          </p:cNvPr>
          <p:cNvSpPr txBox="1"/>
          <p:nvPr/>
        </p:nvSpPr>
        <p:spPr>
          <a:xfrm>
            <a:off x="3568246" y="44068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Các từ dễ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sai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4960D5-5630-4359-9B56-9A2DD5BAFE59}"/>
              </a:ext>
            </a:extLst>
          </p:cNvPr>
          <p:cNvSpPr/>
          <p:nvPr/>
        </p:nvSpPr>
        <p:spPr>
          <a:xfrm>
            <a:off x="2640412" y="1480340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in-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tơ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nét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88E14C-BA0E-448F-AF74-D681230D3EE5}"/>
              </a:ext>
            </a:extLst>
          </p:cNvPr>
          <p:cNvSpPr/>
          <p:nvPr/>
        </p:nvSpPr>
        <p:spPr>
          <a:xfrm>
            <a:off x="2640412" y="2264932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đổi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EB5917-C3B5-4B7A-B360-C5EAF785B1DF}"/>
              </a:ext>
            </a:extLst>
          </p:cNvPr>
          <p:cNvSpPr/>
          <p:nvPr/>
        </p:nvSpPr>
        <p:spPr>
          <a:xfrm>
            <a:off x="2759165" y="187713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BB7FA7-16C8-4F7D-800E-6FFD631A218A}"/>
              </a:ext>
            </a:extLst>
          </p:cNvPr>
          <p:cNvSpPr/>
          <p:nvPr/>
        </p:nvSpPr>
        <p:spPr>
          <a:xfrm>
            <a:off x="2759165" y="264834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1AD96-807A-4CE3-B2D2-E4B10B756027}"/>
              </a:ext>
            </a:extLst>
          </p:cNvPr>
          <p:cNvSpPr/>
          <p:nvPr/>
        </p:nvSpPr>
        <p:spPr>
          <a:xfrm>
            <a:off x="2640412" y="3050993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huấn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luyện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C74A7A-9B4B-440B-9739-C98AC9542DF7}"/>
              </a:ext>
            </a:extLst>
          </p:cNvPr>
          <p:cNvSpPr/>
          <p:nvPr/>
        </p:nvSpPr>
        <p:spPr>
          <a:xfrm>
            <a:off x="2759165" y="3468466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9C79DA-4076-47B4-BC6B-6A3B73F99E77}"/>
              </a:ext>
            </a:extLst>
          </p:cNvPr>
          <p:cNvSpPr/>
          <p:nvPr/>
        </p:nvSpPr>
        <p:spPr>
          <a:xfrm>
            <a:off x="2640412" y="3837054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chặng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đường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504D02-6D73-4880-AFB2-9323434F5EED}"/>
              </a:ext>
            </a:extLst>
          </p:cNvPr>
          <p:cNvSpPr/>
          <p:nvPr/>
        </p:nvSpPr>
        <p:spPr>
          <a:xfrm>
            <a:off x="2759165" y="4254527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75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 animBg="1"/>
      <p:bldP spid="28" grpId="0" animBg="1"/>
      <p:bldP spid="9" grpId="0"/>
      <p:bldP spid="10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D12F4554-E2F0-4AC5-BCD5-2236CF48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A7D3FA-63F6-4CE2-BA9B-2DEDAEA06784}"/>
              </a:ext>
            </a:extLst>
          </p:cNvPr>
          <p:cNvSpPr txBox="1"/>
          <p:nvPr/>
        </p:nvSpPr>
        <p:spPr>
          <a:xfrm>
            <a:off x="2518778" y="1846961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Học sinh viết bài vào vở ô li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ACF2B-7E4C-47C9-9E0C-BBC97E7E1001}"/>
              </a:ext>
            </a:extLst>
          </p:cNvPr>
          <p:cNvSpPr txBox="1"/>
          <p:nvPr/>
        </p:nvSpPr>
        <p:spPr>
          <a:xfrm>
            <a:off x="2518775" y="730882"/>
            <a:ext cx="7154436" cy="140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 BÀI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568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28033" y="517358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1027E-DAFA-419F-AC30-EA448A6FB2B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278" y="2584443"/>
            <a:ext cx="590062" cy="6319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C99005-5DCB-4AA4-BBF0-97ACE3AA1B4A}"/>
              </a:ext>
            </a:extLst>
          </p:cNvPr>
          <p:cNvSpPr txBox="1"/>
          <p:nvPr/>
        </p:nvSpPr>
        <p:spPr>
          <a:xfrm>
            <a:off x="3017533" y="2473435"/>
            <a:ext cx="976776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chứa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vần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9BB0C-DAAC-4394-9137-D67240A35B82}"/>
              </a:ext>
            </a:extLst>
          </p:cNvPr>
          <p:cNvSpPr txBox="1"/>
          <p:nvPr/>
        </p:nvSpPr>
        <p:spPr>
          <a:xfrm>
            <a:off x="4153870" y="3312906"/>
            <a:ext cx="7495091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M: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chèo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thuyền</a:t>
            </a:r>
            <a:endParaRPr lang="en-US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chích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chòe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2" name="图片 28">
            <a:extLst>
              <a:ext uri="{FF2B5EF4-FFF2-40B4-BE49-F238E27FC236}">
                <a16:creationId xmlns:a16="http://schemas.microsoft.com/office/drawing/2014/main" id="{100A9F0C-4DE5-42EA-8243-F03DD8F11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60" y="4026250"/>
            <a:ext cx="1948119" cy="273670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184A3EC-35C7-4D03-891B-CDEEE79C4214}"/>
              </a:ext>
            </a:extLst>
          </p:cNvPr>
          <p:cNvSpPr txBox="1"/>
          <p:nvPr/>
        </p:nvSpPr>
        <p:spPr>
          <a:xfrm>
            <a:off x="1574920" y="653092"/>
            <a:ext cx="890150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a </a:t>
            </a: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b</a:t>
            </a:r>
            <a:endParaRPr lang="vi-VN" sz="3200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6ACF12D-3288-493E-8BFF-B7F3BB797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2" y="795855"/>
            <a:ext cx="590062" cy="65760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5BC2382-4439-40AC-970D-F7A1FFBA87A1}"/>
              </a:ext>
            </a:extLst>
          </p:cNvPr>
          <p:cNvSpPr/>
          <p:nvPr/>
        </p:nvSpPr>
        <p:spPr>
          <a:xfrm>
            <a:off x="1700642" y="1201878"/>
            <a:ext cx="786554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a.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</a:t>
            </a:r>
            <a:r>
              <a:rPr lang="en-US" sz="32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thay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ô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200" i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FCAC5D5-987E-48E7-8281-3F3F22F34E7E}"/>
              </a:ext>
            </a:extLst>
          </p:cNvPr>
          <p:cNvSpPr/>
          <p:nvPr/>
        </p:nvSpPr>
        <p:spPr>
          <a:xfrm>
            <a:off x="1232963" y="1899630"/>
            <a:ext cx="8668987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Dòng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điệu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àm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sao</a:t>
            </a:r>
            <a:endParaRPr lang="en-US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ắng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lên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ụa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đào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thướt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tha</a:t>
            </a:r>
            <a:endParaRPr lang="en-US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Trưa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rộng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bao      a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xanh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à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may.</a:t>
            </a:r>
          </a:p>
          <a:p>
            <a:pPr algn="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(</a:t>
            </a:r>
            <a:r>
              <a:rPr lang="en-US" sz="32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Nguyễn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Trọng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)</a:t>
            </a:r>
            <a:endParaRPr lang="vi-VN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7354D5-54A2-4A08-8400-EFBF4BC15439}"/>
              </a:ext>
            </a:extLst>
          </p:cNvPr>
          <p:cNvGrpSpPr/>
          <p:nvPr/>
        </p:nvGrpSpPr>
        <p:grpSpPr>
          <a:xfrm>
            <a:off x="6342274" y="2083956"/>
            <a:ext cx="579262" cy="460864"/>
            <a:chOff x="7507111" y="2996098"/>
            <a:chExt cx="417689" cy="41768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4989BE-2C37-40EC-99FA-398FABCBDA4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F8D0048-0C5D-4543-B29C-E1C2BC486238}"/>
                </a:ext>
              </a:extLst>
            </p:cNvPr>
            <p:cNvCxnSpPr>
              <a:stCxn id="51" idx="0"/>
              <a:endCxn id="5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A26EFD8-7FCC-44AC-87C6-FF4AF10282C8}"/>
                </a:ext>
              </a:extLst>
            </p:cNvPr>
            <p:cNvCxnSpPr>
              <a:stCxn id="51" idx="3"/>
              <a:endCxn id="5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CDE48AD-EACD-4124-B897-6910CF841A1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8C19FAC-8F0A-4570-8B17-BEBF6B26CC6C}"/>
              </a:ext>
            </a:extLst>
          </p:cNvPr>
          <p:cNvSpPr txBox="1"/>
          <p:nvPr/>
        </p:nvSpPr>
        <p:spPr>
          <a:xfrm>
            <a:off x="6711897" y="2013582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8B6850-4AB8-4442-83FE-6332D5EBEC75}"/>
              </a:ext>
            </a:extLst>
          </p:cNvPr>
          <p:cNvGrpSpPr/>
          <p:nvPr/>
        </p:nvGrpSpPr>
        <p:grpSpPr>
          <a:xfrm>
            <a:off x="2153030" y="2805735"/>
            <a:ext cx="579262" cy="460864"/>
            <a:chOff x="7507111" y="2996098"/>
            <a:chExt cx="417689" cy="41768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F36709D-C0B3-4B74-8B3F-46699064C5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56765A-D3FF-491E-A117-5610C37625A8}"/>
                </a:ext>
              </a:extLst>
            </p:cNvPr>
            <p:cNvCxnSpPr>
              <a:stCxn id="57" idx="0"/>
              <a:endCxn id="5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15D5A5D-FCC6-4A1B-A7A3-CA99077F3F62}"/>
                </a:ext>
              </a:extLst>
            </p:cNvPr>
            <p:cNvCxnSpPr>
              <a:stCxn id="57" idx="3"/>
              <a:endCxn id="5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71D5CE7-6149-4DE2-B5B0-14AD2A1703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8D8468E-0454-444A-B104-DFA8DC6CF266}"/>
              </a:ext>
            </a:extLst>
          </p:cNvPr>
          <p:cNvGrpSpPr/>
          <p:nvPr/>
        </p:nvGrpSpPr>
        <p:grpSpPr>
          <a:xfrm>
            <a:off x="5519290" y="2810924"/>
            <a:ext cx="579262" cy="460864"/>
            <a:chOff x="7507111" y="2996098"/>
            <a:chExt cx="417689" cy="41768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72A10AF-2F82-4721-B9FF-3D1C964BFE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23382D4-C792-4064-B2E4-F11414AE30B6}"/>
                </a:ext>
              </a:extLst>
            </p:cNvPr>
            <p:cNvCxnSpPr>
              <a:stCxn id="62" idx="0"/>
              <a:endCxn id="6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BA9AEDE-33C2-4ADA-8F56-4C6D3EB1B672}"/>
                </a:ext>
              </a:extLst>
            </p:cNvPr>
            <p:cNvCxnSpPr>
              <a:stCxn id="62" idx="3"/>
              <a:endCxn id="6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CE29DB7-A7F2-46C3-B7B1-DF2A0C8DDA2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E60DC0-F154-481B-BB28-B8CD12AC8EDA}"/>
              </a:ext>
            </a:extLst>
          </p:cNvPr>
          <p:cNvGrpSpPr/>
          <p:nvPr/>
        </p:nvGrpSpPr>
        <p:grpSpPr>
          <a:xfrm>
            <a:off x="6896383" y="3534753"/>
            <a:ext cx="579262" cy="460864"/>
            <a:chOff x="7507111" y="2996098"/>
            <a:chExt cx="417689" cy="417689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D0C574A-93BB-4CED-82E6-E43D4247F5D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2614742-7CE3-4169-A62A-55D35693D633}"/>
                </a:ext>
              </a:extLst>
            </p:cNvPr>
            <p:cNvCxnSpPr>
              <a:stCxn id="67" idx="0"/>
              <a:endCxn id="6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D7B235B-F946-4A76-B56C-E703EF363856}"/>
                </a:ext>
              </a:extLst>
            </p:cNvPr>
            <p:cNvCxnSpPr>
              <a:stCxn id="67" idx="3"/>
              <a:endCxn id="6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1DA4889-1BEB-4207-9B01-6975908B313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A219425-0CB0-45D6-A872-483A294682A9}"/>
              </a:ext>
            </a:extLst>
          </p:cNvPr>
          <p:cNvGrpSpPr/>
          <p:nvPr/>
        </p:nvGrpSpPr>
        <p:grpSpPr>
          <a:xfrm>
            <a:off x="6317121" y="4250677"/>
            <a:ext cx="579262" cy="460864"/>
            <a:chOff x="7507111" y="2996098"/>
            <a:chExt cx="417689" cy="41768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B80901D-2C06-42C2-8319-B085B8776C1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373CEC0-EBA2-484D-9564-C332323547DE}"/>
                </a:ext>
              </a:extLst>
            </p:cNvPr>
            <p:cNvCxnSpPr>
              <a:stCxn id="72" idx="0"/>
              <a:endCxn id="7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967E77C-4EBD-4100-A4F7-10343CD857A4}"/>
                </a:ext>
              </a:extLst>
            </p:cNvPr>
            <p:cNvCxnSpPr>
              <a:stCxn id="72" idx="3"/>
              <a:endCxn id="7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5886A35-70F9-4734-8D8D-B0D9EE982C5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F4109EBF-24D7-4D52-BFEC-FD0B6CF72983}"/>
              </a:ext>
            </a:extLst>
          </p:cNvPr>
          <p:cNvSpPr txBox="1"/>
          <p:nvPr/>
        </p:nvSpPr>
        <p:spPr>
          <a:xfrm>
            <a:off x="2398067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BBBF474-101A-438F-A2F1-E8A30B4C2A07}"/>
              </a:ext>
            </a:extLst>
          </p:cNvPr>
          <p:cNvSpPr txBox="1"/>
          <p:nvPr/>
        </p:nvSpPr>
        <p:spPr>
          <a:xfrm>
            <a:off x="5808921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11FC1BB-6578-46A9-8BAC-025FE653E595}"/>
              </a:ext>
            </a:extLst>
          </p:cNvPr>
          <p:cNvSpPr txBox="1"/>
          <p:nvPr/>
        </p:nvSpPr>
        <p:spPr>
          <a:xfrm>
            <a:off x="7257077" y="3486110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9F1B1B-9F50-4463-8681-11548E2A8277}"/>
              </a:ext>
            </a:extLst>
          </p:cNvPr>
          <p:cNvSpPr txBox="1"/>
          <p:nvPr/>
        </p:nvSpPr>
        <p:spPr>
          <a:xfrm>
            <a:off x="6631905" y="4234698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9" grpId="0"/>
      <p:bldP spid="55" grpId="0"/>
      <p:bldP spid="76" grpId="0"/>
      <p:bldP spid="77" grpId="0"/>
      <p:bldP spid="78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1" name="图片 18">
            <a:extLst>
              <a:ext uri="{FF2B5EF4-FFF2-40B4-BE49-F238E27FC236}">
                <a16:creationId xmlns:a16="http://schemas.microsoft.com/office/drawing/2014/main" id="{00FE4897-3014-451A-8578-791D26B89C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79" y="3705725"/>
            <a:ext cx="2884868" cy="340449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94A400-888B-40C2-88D3-55A3DA81B9AC}"/>
              </a:ext>
            </a:extLst>
          </p:cNvPr>
          <p:cNvSpPr txBox="1"/>
          <p:nvPr/>
        </p:nvSpPr>
        <p:spPr>
          <a:xfrm>
            <a:off x="2316806" y="2316984"/>
            <a:ext cx="7620862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M: </a:t>
            </a:r>
            <a:r>
              <a:rPr lang="en-US" sz="3600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bến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tàu</a:t>
            </a:r>
            <a:endParaRPr lang="en-US" sz="36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lang="en-US" sz="3600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ênh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mênh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mông</a:t>
            </a:r>
            <a:endParaRPr lang="vi-VN" sz="36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9687C9-5773-4040-90DA-B97248F23EBE}"/>
              </a:ext>
            </a:extLst>
          </p:cNvPr>
          <p:cNvSpPr/>
          <p:nvPr/>
        </p:nvSpPr>
        <p:spPr>
          <a:xfrm>
            <a:off x="1609106" y="1507019"/>
            <a:ext cx="8790109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tiếng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chứa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ênh</a:t>
            </a:r>
            <a:endParaRPr lang="vi-VN" sz="3600" b="1" i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D69CAF-E799-4718-8847-B8D69A0BFA02}"/>
              </a:ext>
            </a:extLst>
          </p:cNvPr>
          <p:cNvSpPr txBox="1"/>
          <p:nvPr/>
        </p:nvSpPr>
        <p:spPr>
          <a:xfrm>
            <a:off x="3407289" y="524510"/>
            <a:ext cx="905088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a </a:t>
            </a:r>
            <a:r>
              <a:rPr lang="en-US" sz="36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b</a:t>
            </a:r>
            <a:endParaRPr lang="vi-VN" sz="3600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6FB260-2521-40AA-802F-A6DCBF303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68" y="648372"/>
            <a:ext cx="599964" cy="5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6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247</Words>
  <Application>Microsoft Office PowerPoint</Application>
  <PresentationFormat>Widescreen</PresentationFormat>
  <Paragraphs>40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等线</vt:lpstr>
      <vt:lpstr>等线 Light</vt:lpstr>
      <vt:lpstr>Kalam</vt:lpstr>
      <vt:lpstr>微软雅黑</vt:lpstr>
      <vt:lpstr>Montserrat</vt:lpstr>
      <vt:lpstr>仓耳羽辰体-谷力 W05</vt:lpstr>
      <vt:lpstr>Arial</vt:lpstr>
      <vt:lpstr>Arial-Rounded</vt:lpstr>
      <vt:lpstr>Calibri</vt:lpstr>
      <vt:lpstr>HP001 4 hang 1 ô ly</vt:lpstr>
      <vt:lpstr>Office Theme</vt:lpstr>
      <vt:lpstr>2_Office 主题​​</vt:lpstr>
      <vt:lpstr>2_Office 主题</vt:lpstr>
      <vt:lpstr>3_Office 主题​​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37</cp:revision>
  <dcterms:created xsi:type="dcterms:W3CDTF">2021-07-20T01:55:21Z</dcterms:created>
  <dcterms:modified xsi:type="dcterms:W3CDTF">2021-08-01T09:40:35Z</dcterms:modified>
</cp:coreProperties>
</file>