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40"/>
  </p:notesMasterIdLst>
  <p:sldIdLst>
    <p:sldId id="256" r:id="rId5"/>
    <p:sldId id="429" r:id="rId6"/>
    <p:sldId id="427" r:id="rId7"/>
    <p:sldId id="42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26" r:id="rId16"/>
    <p:sldId id="258" r:id="rId17"/>
    <p:sldId id="259" r:id="rId18"/>
    <p:sldId id="316" r:id="rId19"/>
    <p:sldId id="319" r:id="rId20"/>
    <p:sldId id="378" r:id="rId21"/>
    <p:sldId id="2007577097" r:id="rId22"/>
    <p:sldId id="356" r:id="rId23"/>
    <p:sldId id="379" r:id="rId24"/>
    <p:sldId id="380" r:id="rId25"/>
    <p:sldId id="2007577098" r:id="rId26"/>
    <p:sldId id="2007577099" r:id="rId27"/>
    <p:sldId id="381" r:id="rId28"/>
    <p:sldId id="382" r:id="rId29"/>
    <p:sldId id="265" r:id="rId30"/>
    <p:sldId id="323" r:id="rId31"/>
    <p:sldId id="358" r:id="rId32"/>
    <p:sldId id="383" r:id="rId33"/>
    <p:sldId id="384" r:id="rId34"/>
    <p:sldId id="385" r:id="rId35"/>
    <p:sldId id="324" r:id="rId36"/>
    <p:sldId id="376" r:id="rId37"/>
    <p:sldId id="289" r:id="rId38"/>
    <p:sldId id="27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0F6B2-A84D-4E0C-AEB6-744F4BDB6B2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6A1B-263C-4406-8A42-4293E348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4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0217D85-137D-40E4-A421-8C62D92AF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6BC351B0-1A51-4701-8105-5A059D5E3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11AD6766-F73D-48A9-8E5A-5C9177BFF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8B3CA4-A9C2-4B1E-BEDA-48704C2710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51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35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7615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93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597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23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204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0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36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43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86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50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91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FA15EC-9997-4858-BA7D-9BEDE24BF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500EC0-F837-46D7-9121-26ED5B27F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E845E-460E-447C-882B-2D5B35911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3381B-5B88-4EDB-BF3E-CAC71FF61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069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92817A-76B1-4F99-AB5B-BA793D21D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5A9D1A-A64D-46FB-ACA6-A22F16494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6071A5-49FF-4B8F-988D-0EDCAE0A3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A218F-1D93-4A00-B6E6-5A9698115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248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C5A5A0-21D8-4F2A-8D75-D88CB833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89347C-DACA-4F5E-9D8E-9BF3A36BB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30A5C-F116-4EA8-80D6-419EA49F9A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E5B88-6828-4053-9495-279C982F96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61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2A342-AB29-4A37-AF8A-32172DCA2B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44ADB-9A8B-4916-B117-81FA812EA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D86639-3AAA-4301-8CDE-EC30D7010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4907B-0310-4F3B-9F4D-D8DA13355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11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649BF8-75AB-45E6-8E7B-B02986AC5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7F3493-8EC9-46FC-8E65-B2A227220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DD3316-6B3C-4F57-953B-996E58A2D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44202-3D36-47A5-8A1D-032D57D53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66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EA1AA5-AC2A-4C03-B23A-FB981A632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D481A3-B976-41F8-B262-C58538D0A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D230E1-FF11-41D8-82D9-903361B2C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07EA8-9C8D-4464-B5FB-57D593D44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56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850F57-28EB-46BB-B965-1885B2972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D66C95-C745-41A2-958C-F113F1D70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BB2A86-FC95-4662-A75E-8A137D62B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E7272-3698-4A84-BC92-A71482398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263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C82FD-B5E8-48E3-B9E0-A0BEB34DB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8E2FB-AB26-40B4-979A-F3CDD0EE08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49915-A3C2-453B-ADF4-EB943A3727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0A88C-FBB1-4498-A30D-9FAFB8F09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24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87953-5B41-4485-8572-077D261504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30419-2DCA-42C7-A141-F48A8149A0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98E80F-62E8-42AB-A2F8-EDD6BE0F3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E038B-EF32-4479-826E-B9089826F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805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7CF46C-0B1B-424E-8D6E-5D2EB7A4E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B7A1C-4EE1-4A7C-9288-CFB7B15C52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A8B81-46B1-4ECF-89EA-B5F30F726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DD6F7-D7F5-469B-9A66-0B203155AC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13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EE7399-E41A-4DD0-819E-0B7CD034A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27237-D280-4169-BEFC-DC4D9FD1DF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94291D-1B23-441B-AFD6-CC4F91128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2D60D-5F95-42AF-8CCE-844032722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920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9FA9D5-7EE8-4598-8A0D-B47B314E8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3B8F6A-A3D7-43F9-B860-3A2B6A34E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84000C-2DC8-40F8-96A5-E1BE7578F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DF669-3B84-4F19-B636-BF0F8E89C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990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937263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564291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358941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52203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761161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04626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919000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04023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21367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63927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5877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9437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DC481D-3F69-4706-9CC1-C38F58914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5B5DC2-D8FA-44BE-9877-3E876124A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D5FB298-DCCF-4322-9752-236C51436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2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596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gif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39.gif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1.png"/><Relationship Id="rId18" Type="http://schemas.openxmlformats.org/officeDocument/2006/relationships/image" Target="../media/image54.gif"/><Relationship Id="rId26" Type="http://schemas.microsoft.com/office/2007/relationships/hdphoto" Target="../media/hdphoto16.wdp"/><Relationship Id="rId3" Type="http://schemas.openxmlformats.org/officeDocument/2006/relationships/image" Target="../media/image45.png"/><Relationship Id="rId21" Type="http://schemas.openxmlformats.org/officeDocument/2006/relationships/image" Target="../media/image56.png"/><Relationship Id="rId7" Type="http://schemas.openxmlformats.org/officeDocument/2006/relationships/image" Target="../media/image47.png"/><Relationship Id="rId12" Type="http://schemas.openxmlformats.org/officeDocument/2006/relationships/image" Target="../media/image50.gif"/><Relationship Id="rId17" Type="http://schemas.openxmlformats.org/officeDocument/2006/relationships/image" Target="../media/image53.png"/><Relationship Id="rId25" Type="http://schemas.openxmlformats.org/officeDocument/2006/relationships/image" Target="../media/image58.png"/><Relationship Id="rId2" Type="http://schemas.openxmlformats.org/officeDocument/2006/relationships/image" Target="../media/image44.gif"/><Relationship Id="rId16" Type="http://schemas.microsoft.com/office/2007/relationships/hdphoto" Target="../media/hdphoto12.wdp"/><Relationship Id="rId20" Type="http://schemas.microsoft.com/office/2007/relationships/hdphoto" Target="../media/hdphoto13.wdp"/><Relationship Id="rId29" Type="http://schemas.openxmlformats.org/officeDocument/2006/relationships/image" Target="../media/image60.gif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11" Type="http://schemas.openxmlformats.org/officeDocument/2006/relationships/image" Target="../media/image49.gif"/><Relationship Id="rId24" Type="http://schemas.microsoft.com/office/2007/relationships/hdphoto" Target="../media/hdphoto15.wdp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23" Type="http://schemas.openxmlformats.org/officeDocument/2006/relationships/image" Target="../media/image57.png"/><Relationship Id="rId28" Type="http://schemas.microsoft.com/office/2007/relationships/hdphoto" Target="../media/hdphoto17.wdp"/><Relationship Id="rId10" Type="http://schemas.microsoft.com/office/2007/relationships/hdphoto" Target="../media/hdphoto10.wdp"/><Relationship Id="rId19" Type="http://schemas.openxmlformats.org/officeDocument/2006/relationships/image" Target="../media/image55.png"/><Relationship Id="rId31" Type="http://schemas.microsoft.com/office/2007/relationships/hdphoto" Target="../media/hdphoto18.wdp"/><Relationship Id="rId4" Type="http://schemas.microsoft.com/office/2007/relationships/hdphoto" Target="../media/hdphoto7.wdp"/><Relationship Id="rId9" Type="http://schemas.openxmlformats.org/officeDocument/2006/relationships/image" Target="../media/image48.png"/><Relationship Id="rId14" Type="http://schemas.microsoft.com/office/2007/relationships/hdphoto" Target="../media/hdphoto11.wdp"/><Relationship Id="rId22" Type="http://schemas.microsoft.com/office/2007/relationships/hdphoto" Target="../media/hdphoto14.wdp"/><Relationship Id="rId27" Type="http://schemas.openxmlformats.org/officeDocument/2006/relationships/image" Target="../media/image59.png"/><Relationship Id="rId30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20.gif"/><Relationship Id="rId2" Type="http://schemas.openxmlformats.org/officeDocument/2006/relationships/image" Target="../media/image12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gif"/><Relationship Id="rId11" Type="http://schemas.openxmlformats.org/officeDocument/2006/relationships/image" Target="../media/image17.gif"/><Relationship Id="rId5" Type="http://schemas.openxmlformats.org/officeDocument/2006/relationships/slide" Target="slide12.xml"/><Relationship Id="rId15" Type="http://schemas.openxmlformats.org/officeDocument/2006/relationships/image" Target="../media/image19.gif"/><Relationship Id="rId10" Type="http://schemas.openxmlformats.org/officeDocument/2006/relationships/slide" Target="slide10.xml"/><Relationship Id="rId4" Type="http://schemas.openxmlformats.org/officeDocument/2006/relationships/image" Target="../media/image13.gif"/><Relationship Id="rId9" Type="http://schemas.openxmlformats.org/officeDocument/2006/relationships/image" Target="../media/image16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4AAE624-289A-4CD1-B3E7-58DDA5D6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2CB0287B-AB4D-4E39-9F62-ADDE91456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5311216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“Giang tay” hay “dang tay”?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80853" y="3429000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Giang</a:t>
            </a:r>
            <a:r>
              <a:rPr lang="en-US" sz="4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tay</a:t>
            </a:r>
            <a:endParaRPr lang="en-US" sz="40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446F7B1-C182-4587-AC4D-01D37146D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ACE2835F-17B7-4029-9DB7-3B3BE21F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Dỗ dành hay giỗ dành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Dỗ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dành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2EFA831C-0565-45AE-9855-4E300683F7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4477CCD-7608-453B-BCD0-A271ED962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BA742-BA0B-4178-AB8F-2BA64B319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này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413590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nát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92343" y="1665448"/>
            <a:ext cx="6422065" cy="29532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2992344" y="1817906"/>
            <a:ext cx="64220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31743" y="893700"/>
            <a:ext cx="2622151" cy="764664"/>
            <a:chOff x="334135" y="617893"/>
            <a:chExt cx="1966613" cy="573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23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4135" y="629650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BÀI 23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89574" y="214800"/>
            <a:ext cx="6077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BÓP NÁT QUẢ CAM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2191440" y="1544224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6" name="Google Shape;1715;p64"/>
          <p:cNvSpPr/>
          <p:nvPr/>
        </p:nvSpPr>
        <p:spPr>
          <a:xfrm rot="-2019064">
            <a:off x="1093017" y="1599362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7" name="Google Shape;1716;p64"/>
          <p:cNvSpPr/>
          <p:nvPr/>
        </p:nvSpPr>
        <p:spPr>
          <a:xfrm rot="-2019064">
            <a:off x="1359581" y="1770888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822250" y="555277"/>
            <a:ext cx="297009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1262988" y="690956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731475" y="1625520"/>
            <a:ext cx="363539" cy="41708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96255" y="1383997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tuổi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6819" y="1430322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036" y="2221787"/>
            <a:ext cx="4697745" cy="4072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8367" y="2104417"/>
            <a:ext cx="4574092" cy="4190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73267" y="736839"/>
            <a:ext cx="233004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85062" y="68552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2" y="490293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600" dirty="0" err="1">
                <a:latin typeface="+mj-lt"/>
              </a:rPr>
              <a:t>Giặc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Nguyên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sứ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thần</a:t>
            </a:r>
            <a:r>
              <a:rPr lang="en-US" sz="2600" dirty="0">
                <a:latin typeface="+mj-lt"/>
              </a:rPr>
              <a:t> sang </a:t>
            </a:r>
            <a:r>
              <a:rPr lang="en-US" sz="2600" dirty="0" err="1">
                <a:latin typeface="+mj-lt"/>
              </a:rPr>
              <a:t>giả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vờ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mượn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đường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để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xâm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nước</a:t>
            </a:r>
            <a:r>
              <a:rPr lang="en-US" sz="2600" dirty="0">
                <a:latin typeface="+mj-lt"/>
              </a:rPr>
              <a:t> ta. </a:t>
            </a:r>
            <a:r>
              <a:rPr lang="en-US" sz="2600" dirty="0" err="1">
                <a:latin typeface="+mj-lt"/>
              </a:rPr>
              <a:t>Thấy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giặc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ngang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ngược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Trần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Quốc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Toản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cùng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căm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giận</a:t>
            </a:r>
            <a:r>
              <a:rPr lang="en-US" sz="2600" dirty="0">
                <a:latin typeface="+mj-lt"/>
              </a:rPr>
              <a:t>.</a:t>
            </a:r>
          </a:p>
          <a:p>
            <a:pPr indent="274320" algn="just"/>
            <a:r>
              <a:rPr lang="en-US" sz="2600" dirty="0" err="1">
                <a:latin typeface="+mj-lt"/>
              </a:rPr>
              <a:t>Biết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vua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bàn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việc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nước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dưới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thuyền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rồng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Quốc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Toản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quyết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gặp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vua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xin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giặc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Đợi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không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gặp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được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vua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liều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chết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mấy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người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lính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gác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xăm</a:t>
            </a:r>
            <a:r>
              <a:rPr lang="en-US" sz="2600" dirty="0">
                <a:latin typeface="+mj-lt"/>
              </a:rPr>
              <a:t> </a:t>
            </a:r>
            <a:r>
              <a:rPr lang="en-US" sz="2600" err="1">
                <a:latin typeface="+mj-lt"/>
              </a:rPr>
              <a:t>xăm</a:t>
            </a:r>
            <a:r>
              <a:rPr lang="en-US" sz="2600">
                <a:latin typeface="+mj-lt"/>
              </a:rPr>
              <a:t> xuống bến.</a:t>
            </a:r>
            <a:endParaRPr lang="en-US" sz="26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664768"/>
            <a:ext cx="3776356" cy="310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367425" y="344370"/>
            <a:ext cx="2065132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600" dirty="0" err="1"/>
              <a:t>Quốc</a:t>
            </a:r>
            <a:r>
              <a:rPr lang="en-US" sz="2600" dirty="0"/>
              <a:t> </a:t>
            </a:r>
            <a:r>
              <a:rPr lang="en-US" sz="2600" dirty="0" err="1"/>
              <a:t>Toản</a:t>
            </a:r>
            <a:r>
              <a:rPr lang="en-US" sz="2600" dirty="0"/>
              <a:t> </a:t>
            </a:r>
            <a:r>
              <a:rPr lang="en-US" sz="2600" dirty="0" err="1"/>
              <a:t>ấm</a:t>
            </a:r>
            <a:r>
              <a:rPr lang="en-US" sz="2600" dirty="0"/>
              <a:t> </a:t>
            </a:r>
            <a:r>
              <a:rPr lang="en-US" sz="2600" dirty="0" err="1"/>
              <a:t>ức</a:t>
            </a:r>
            <a:r>
              <a:rPr lang="en-US" sz="2600" dirty="0"/>
              <a:t> </a:t>
            </a:r>
            <a:r>
              <a:rPr lang="en-US" sz="2600" dirty="0" err="1"/>
              <a:t>bước</a:t>
            </a:r>
            <a:r>
              <a:rPr lang="en-US" sz="2600" dirty="0"/>
              <a:t> </a:t>
            </a:r>
            <a:r>
              <a:rPr lang="en-US" sz="2600" dirty="0" err="1"/>
              <a:t>lên</a:t>
            </a:r>
            <a:r>
              <a:rPr lang="en-US" sz="2600" dirty="0"/>
              <a:t> </a:t>
            </a:r>
            <a:r>
              <a:rPr lang="en-US" sz="2600" dirty="0" err="1"/>
              <a:t>bờ</a:t>
            </a:r>
            <a:r>
              <a:rPr lang="en-US" sz="2600" dirty="0"/>
              <a:t>: “ </a:t>
            </a:r>
            <a:r>
              <a:rPr lang="en-US" sz="2600" dirty="0" err="1"/>
              <a:t>Vua</a:t>
            </a:r>
            <a:r>
              <a:rPr lang="en-US" sz="2600" dirty="0"/>
              <a:t> ban </a:t>
            </a:r>
            <a:r>
              <a:rPr lang="en-US" sz="2600" dirty="0" err="1"/>
              <a:t>cho</a:t>
            </a:r>
            <a:r>
              <a:rPr lang="en-US" sz="2600" dirty="0"/>
              <a:t> cam </a:t>
            </a:r>
            <a:r>
              <a:rPr lang="en-US" sz="2600" dirty="0" err="1"/>
              <a:t>quý</a:t>
            </a:r>
            <a:r>
              <a:rPr lang="en-US" sz="2600" dirty="0"/>
              <a:t> </a:t>
            </a:r>
            <a:r>
              <a:rPr lang="en-US" sz="2600" dirty="0" err="1"/>
              <a:t>nhưng</a:t>
            </a:r>
            <a:r>
              <a:rPr lang="en-US" sz="2600" dirty="0"/>
              <a:t> </a:t>
            </a:r>
            <a:r>
              <a:rPr lang="en-US" sz="2600" dirty="0" err="1"/>
              <a:t>xem</a:t>
            </a:r>
            <a:r>
              <a:rPr lang="en-US" sz="2600" dirty="0"/>
              <a:t> ta 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trẻ</a:t>
            </a:r>
            <a:r>
              <a:rPr lang="en-US" sz="2600" dirty="0"/>
              <a:t> con, </a:t>
            </a:r>
            <a:r>
              <a:rPr lang="en-US" sz="2600" dirty="0" err="1"/>
              <a:t>không</a:t>
            </a:r>
            <a:r>
              <a:rPr lang="en-US" sz="2600" dirty="0"/>
              <a:t> </a:t>
            </a:r>
            <a:r>
              <a:rPr lang="en-US" sz="2600" dirty="0" err="1"/>
              <a:t>cho</a:t>
            </a:r>
            <a:r>
              <a:rPr lang="en-US" sz="2600" dirty="0"/>
              <a:t> </a:t>
            </a:r>
            <a:r>
              <a:rPr lang="en-US" sz="2600" dirty="0" err="1"/>
              <a:t>dự</a:t>
            </a:r>
            <a:r>
              <a:rPr lang="en-US" sz="2600" dirty="0"/>
              <a:t> </a:t>
            </a:r>
            <a:r>
              <a:rPr lang="en-US" sz="2600" dirty="0" err="1"/>
              <a:t>bàn</a:t>
            </a:r>
            <a:r>
              <a:rPr lang="en-US" sz="2600" dirty="0"/>
              <a:t> </a:t>
            </a:r>
            <a:r>
              <a:rPr lang="en-US" sz="2600" dirty="0" err="1"/>
              <a:t>việc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”. </a:t>
            </a:r>
            <a:r>
              <a:rPr lang="en-US" sz="2600" dirty="0" err="1"/>
              <a:t>Nghĩ</a:t>
            </a:r>
            <a:r>
              <a:rPr lang="en-US" sz="2600" dirty="0"/>
              <a:t> </a:t>
            </a:r>
            <a:r>
              <a:rPr lang="en-US" sz="2600" dirty="0" err="1"/>
              <a:t>đến</a:t>
            </a:r>
            <a:r>
              <a:rPr lang="en-US" sz="2600" dirty="0"/>
              <a:t> </a:t>
            </a:r>
            <a:r>
              <a:rPr lang="en-US" sz="2600" dirty="0" err="1"/>
              <a:t>quân</a:t>
            </a:r>
            <a:r>
              <a:rPr lang="en-US" sz="2600" dirty="0"/>
              <a:t> </a:t>
            </a:r>
            <a:r>
              <a:rPr lang="en-US" sz="2600" dirty="0" err="1"/>
              <a:t>giặc</a:t>
            </a:r>
            <a:r>
              <a:rPr lang="en-US" sz="2600" dirty="0"/>
              <a:t> </a:t>
            </a:r>
            <a:r>
              <a:rPr lang="en-US" sz="2600" dirty="0" err="1"/>
              <a:t>ngang</a:t>
            </a:r>
            <a:r>
              <a:rPr lang="en-US" sz="2600" dirty="0"/>
              <a:t> </a:t>
            </a:r>
            <a:r>
              <a:rPr lang="en-US" sz="2600" dirty="0" err="1"/>
              <a:t>ngược</a:t>
            </a:r>
            <a:r>
              <a:rPr lang="en-US" sz="2600" dirty="0"/>
              <a:t>, </a:t>
            </a:r>
            <a:r>
              <a:rPr lang="en-US" sz="2600" dirty="0" err="1"/>
              <a:t>cậu</a:t>
            </a:r>
            <a:r>
              <a:rPr lang="en-US" sz="2600" dirty="0"/>
              <a:t> </a:t>
            </a:r>
            <a:r>
              <a:rPr lang="en-US" sz="2600" dirty="0" err="1"/>
              <a:t>nghiến</a:t>
            </a:r>
            <a:r>
              <a:rPr lang="en-US" sz="2600" dirty="0"/>
              <a:t> </a:t>
            </a:r>
            <a:r>
              <a:rPr lang="en-US" sz="2600" dirty="0" err="1"/>
              <a:t>răng</a:t>
            </a:r>
            <a:r>
              <a:rPr lang="en-US" sz="2600" dirty="0"/>
              <a:t>, </a:t>
            </a:r>
            <a:r>
              <a:rPr lang="en-US" sz="2600" dirty="0" err="1"/>
              <a:t>hai</a:t>
            </a:r>
            <a:r>
              <a:rPr lang="en-US" sz="2600" dirty="0"/>
              <a:t> </a:t>
            </a:r>
            <a:r>
              <a:rPr lang="en-US" sz="2600" dirty="0" err="1"/>
              <a:t>bàn</a:t>
            </a:r>
            <a:r>
              <a:rPr lang="en-US" sz="2600" dirty="0"/>
              <a:t> </a:t>
            </a:r>
            <a:r>
              <a:rPr lang="en-US" sz="2600" dirty="0" err="1"/>
              <a:t>tay</a:t>
            </a:r>
            <a:r>
              <a:rPr lang="en-US" sz="2600" dirty="0"/>
              <a:t> </a:t>
            </a:r>
            <a:r>
              <a:rPr lang="en-US" sz="2600" dirty="0" err="1"/>
              <a:t>bóp</a:t>
            </a:r>
            <a:r>
              <a:rPr lang="en-US" sz="2600" dirty="0"/>
              <a:t> </a:t>
            </a:r>
            <a:r>
              <a:rPr lang="en-US" sz="2600" dirty="0" err="1"/>
              <a:t>chặt</a:t>
            </a:r>
            <a:r>
              <a:rPr lang="en-US" sz="2600" dirty="0"/>
              <a:t>.</a:t>
            </a:r>
          </a:p>
          <a:p>
            <a:pPr indent="274320" algn="just"/>
            <a:r>
              <a:rPr lang="en-US" sz="2600" dirty="0"/>
              <a:t>Khi </a:t>
            </a:r>
            <a:r>
              <a:rPr lang="en-US" sz="2600" dirty="0" err="1"/>
              <a:t>trở</a:t>
            </a:r>
            <a:r>
              <a:rPr lang="en-US" sz="2600" dirty="0"/>
              <a:t> ra, </a:t>
            </a:r>
            <a:r>
              <a:rPr lang="en-US" sz="2600" dirty="0" err="1"/>
              <a:t>Quốc</a:t>
            </a:r>
            <a:r>
              <a:rPr lang="en-US" sz="2600" dirty="0"/>
              <a:t> </a:t>
            </a:r>
            <a:r>
              <a:rPr lang="en-US" sz="2600" dirty="0" err="1"/>
              <a:t>Toản</a:t>
            </a:r>
            <a:r>
              <a:rPr lang="en-US" sz="2600" dirty="0"/>
              <a:t> </a:t>
            </a:r>
            <a:r>
              <a:rPr lang="en-US" sz="2600" dirty="0" err="1"/>
              <a:t>xoè</a:t>
            </a:r>
            <a:r>
              <a:rPr lang="en-US" sz="2600" dirty="0"/>
              <a:t> </a:t>
            </a:r>
            <a:r>
              <a:rPr lang="en-US" sz="2600" dirty="0" err="1"/>
              <a:t>tay</a:t>
            </a:r>
            <a:r>
              <a:rPr lang="en-US" sz="2600" dirty="0"/>
              <a:t> </a:t>
            </a:r>
            <a:r>
              <a:rPr lang="en-US" sz="2600" dirty="0" err="1"/>
              <a:t>cho</a:t>
            </a:r>
            <a:r>
              <a:rPr lang="en-US" sz="2600" dirty="0"/>
              <a:t> </a:t>
            </a:r>
            <a:r>
              <a:rPr lang="en-US" sz="2600" dirty="0" err="1"/>
              <a:t>mọi</a:t>
            </a:r>
            <a:r>
              <a:rPr lang="en-US" sz="2600" dirty="0"/>
              <a:t> </a:t>
            </a:r>
            <a:r>
              <a:rPr lang="en-US" sz="2600" dirty="0" err="1"/>
              <a:t>người</a:t>
            </a:r>
            <a:r>
              <a:rPr lang="en-US" sz="2600" dirty="0"/>
              <a:t> </a:t>
            </a:r>
            <a:r>
              <a:rPr lang="en-US" sz="2600" dirty="0" err="1"/>
              <a:t>xem</a:t>
            </a:r>
            <a:r>
              <a:rPr lang="en-US" sz="2600" dirty="0"/>
              <a:t> cam </a:t>
            </a:r>
            <a:r>
              <a:rPr lang="en-US" sz="2600" dirty="0" err="1"/>
              <a:t>quý</a:t>
            </a:r>
            <a:r>
              <a:rPr lang="en-US" sz="2600" dirty="0"/>
              <a:t>. </a:t>
            </a:r>
            <a:r>
              <a:rPr lang="en-US" sz="2600" dirty="0" err="1"/>
              <a:t>Nhưng</a:t>
            </a:r>
            <a:r>
              <a:rPr lang="en-US" sz="2600" dirty="0"/>
              <a:t> </a:t>
            </a:r>
            <a:r>
              <a:rPr lang="en-US" sz="2600" dirty="0" err="1"/>
              <a:t>quả</a:t>
            </a:r>
            <a:r>
              <a:rPr lang="en-US" sz="2600" dirty="0"/>
              <a:t> cam </a:t>
            </a:r>
            <a:r>
              <a:rPr lang="en-US" sz="2600" dirty="0" err="1"/>
              <a:t>đã</a:t>
            </a:r>
            <a:r>
              <a:rPr lang="en-US" sz="2600" dirty="0"/>
              <a:t> </a:t>
            </a:r>
            <a:r>
              <a:rPr lang="en-US" sz="2600" dirty="0" err="1"/>
              <a:t>nát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bao </a:t>
            </a:r>
            <a:r>
              <a:rPr lang="en-US" sz="2600" dirty="0" err="1"/>
              <a:t>giờ</a:t>
            </a:r>
            <a:r>
              <a:rPr lang="en-US" sz="2600" dirty="0"/>
              <a:t>.</a:t>
            </a:r>
          </a:p>
          <a:p>
            <a:pPr indent="274320" algn="just"/>
            <a:r>
              <a:rPr lang="en-US" sz="2600" dirty="0"/>
              <a:t>			(Theo </a:t>
            </a:r>
            <a:r>
              <a:rPr lang="en-US" sz="2600" dirty="0" err="1"/>
              <a:t>Nguyễn</a:t>
            </a:r>
            <a:r>
              <a:rPr lang="en-US" sz="2600" dirty="0"/>
              <a:t> </a:t>
            </a:r>
            <a:r>
              <a:rPr lang="en-US" sz="2600" dirty="0" err="1"/>
              <a:t>Huy</a:t>
            </a:r>
            <a:r>
              <a:rPr lang="en-US" sz="2600" dirty="0"/>
              <a:t> </a:t>
            </a:r>
            <a:r>
              <a:rPr lang="en-US" sz="2600" dirty="0" err="1"/>
              <a:t>Tưởng</a:t>
            </a:r>
            <a:r>
              <a:rPr lang="en-US" sz="2600" dirty="0"/>
              <a:t>)</a:t>
            </a:r>
            <a:endParaRPr lang="vi-VN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4531" y="3310247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7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11" y="822246"/>
            <a:ext cx="9152379" cy="578703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969769" cy="22642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839A60-CAB4-4ADB-AE90-196F17DFFAA0}"/>
              </a:ext>
            </a:extLst>
          </p:cNvPr>
          <p:cNvSpPr txBox="1"/>
          <p:nvPr/>
        </p:nvSpPr>
        <p:spPr>
          <a:xfrm>
            <a:off x="2809098" y="1977048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8077FA-3FE3-4EB1-97D7-6BCE13B1A00D}"/>
              </a:ext>
            </a:extLst>
          </p:cNvPr>
          <p:cNvSpPr txBox="1"/>
          <p:nvPr/>
        </p:nvSpPr>
        <p:spPr>
          <a:xfrm>
            <a:off x="2711443" y="3063900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ED5FCC-7CE0-40CB-B7D4-6F389AE25113}"/>
              </a:ext>
            </a:extLst>
          </p:cNvPr>
          <p:cNvSpPr txBox="1"/>
          <p:nvPr/>
        </p:nvSpPr>
        <p:spPr>
          <a:xfrm>
            <a:off x="2711443" y="3935876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2979350" y="470443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551471" y="1970662"/>
            <a:ext cx="2330245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+mj-lt"/>
              </a:rPr>
              <a:t>Giặc </a:t>
            </a:r>
            <a:r>
              <a:rPr lang="en-US" sz="2800" dirty="0" err="1">
                <a:latin typeface="+mj-lt"/>
              </a:rPr>
              <a:t>Nguyên</a:t>
            </a:r>
            <a:endParaRPr lang="vi-VN" sz="28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123801" y="2172506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435689" y="2651179"/>
            <a:ext cx="507123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(1267 – 1285)</a:t>
            </a:r>
            <a:endParaRPr lang="vi-VN" sz="28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123801" y="2820484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4778477" y="1978783"/>
            <a:ext cx="526972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phương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Bắc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7647235" y="2636170"/>
            <a:ext cx="60132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thiếu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niên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anh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25703-0631-4529-BFCD-F84526944C97}"/>
              </a:ext>
            </a:extLst>
          </p:cNvPr>
          <p:cNvSpPr txBox="1"/>
          <p:nvPr/>
        </p:nvSpPr>
        <p:spPr>
          <a:xfrm>
            <a:off x="3126658" y="3357002"/>
            <a:ext cx="7880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hùng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tham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chống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240F8-A1A9-4F43-A882-8F89B1CF8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41013" y="27310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nối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tiếp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xuống</a:t>
            </a:r>
            <a:r>
              <a:rPr lang="en-US" sz="2600">
                <a:solidFill>
                  <a:prstClr val="black"/>
                </a:solidFill>
                <a:latin typeface="Arial-Rounded"/>
                <a:ea typeface="Arial-Rounded"/>
              </a:rPr>
              <a:t> bến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0303" y="3136980"/>
            <a:ext cx="3711697" cy="352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" y="3845295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640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1634" y="3517930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729138" y="203613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nối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tiếp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" y="1437230"/>
            <a:ext cx="384000" cy="38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11680" y="2946185"/>
            <a:ext cx="461985" cy="748988"/>
            <a:chOff x="3379192" y="2921316"/>
            <a:chExt cx="346489" cy="56174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267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524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41013" y="27310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lang="en-US" sz="2600" dirty="0" smtClean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600" dirty="0" smtClean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-Rounded"/>
                <a:ea typeface="Arial-Rounded"/>
              </a:rPr>
              <a:t>để</a:t>
            </a:r>
            <a:r>
              <a:rPr lang="en-US" sz="2600" dirty="0" smtClean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-Rounded"/>
                <a:ea typeface="Arial-Rounded"/>
              </a:rPr>
              <a:t>xin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-Rounded"/>
                <a:ea typeface="Arial-Rounded"/>
              </a:rPr>
              <a:t>quyết</a:t>
            </a:r>
            <a:r>
              <a:rPr lang="en-US" sz="2600" dirty="0" smtClean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025" y="3324439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" y="3845295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55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2503" y="3684275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427509" y="1274172"/>
            <a:ext cx="1135281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729138" y="203613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" y="1437230"/>
            <a:ext cx="384000" cy="38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11680" y="2946185"/>
            <a:ext cx="461985" cy="748988"/>
            <a:chOff x="3379192" y="2921316"/>
            <a:chExt cx="346489" cy="56174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48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267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+mn-cs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485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86172" y="24171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600" dirty="0" smtClean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lang="en-US" sz="2600" noProof="0" smtClean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644" y="3269479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50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6265" y="3426307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366069" y="16994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816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2592" y="430456"/>
            <a:ext cx="4664128" cy="1188796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25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219649" y="1652644"/>
            <a:ext cx="10323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2160954" y="2203104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xin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179872" y="2783278"/>
            <a:ext cx="10323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chi </a:t>
            </a:r>
            <a:r>
              <a:rPr lang="en-US" sz="2800" dirty="0" err="1">
                <a:latin typeface="+mj-lt"/>
              </a:rPr>
              <a:t>tiết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20BC9-9818-4209-A02F-A1426AFF3240}"/>
              </a:ext>
            </a:extLst>
          </p:cNvPr>
          <p:cNvSpPr txBox="1"/>
          <p:nvPr/>
        </p:nvSpPr>
        <p:spPr>
          <a:xfrm>
            <a:off x="2180555" y="3303540"/>
            <a:ext cx="9382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liền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C15C8-B8EB-46A2-8B51-61A8B9273773}"/>
              </a:ext>
            </a:extLst>
          </p:cNvPr>
          <p:cNvSpPr txBox="1"/>
          <p:nvPr/>
        </p:nvSpPr>
        <p:spPr>
          <a:xfrm>
            <a:off x="2180555" y="4340072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55A62-394A-4F0F-98E9-87633E21B8FE}"/>
              </a:ext>
            </a:extLst>
          </p:cNvPr>
          <p:cNvSpPr txBox="1"/>
          <p:nvPr/>
        </p:nvSpPr>
        <p:spPr>
          <a:xfrm>
            <a:off x="2184398" y="4920502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khen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lo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540735D-BDB4-43D8-8B8C-D8F0AF088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" y="4007895"/>
            <a:ext cx="2237058" cy="2717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1179871" y="3428999"/>
            <a:ext cx="10585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vô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bóp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nát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cam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?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448353" y="4556348"/>
            <a:ext cx="8944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vô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bóp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cam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rất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căm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giặc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49469-8661-420C-8EE4-5772A95C88A9}"/>
              </a:ext>
            </a:extLst>
          </p:cNvPr>
          <p:cNvSpPr txBox="1"/>
          <p:nvPr/>
        </p:nvSpPr>
        <p:spPr>
          <a:xfrm>
            <a:off x="722672" y="820879"/>
            <a:ext cx="10943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khen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vẫn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ấm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ức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AB8F9-8E01-438B-9F68-DB6AC7FD82E2}"/>
              </a:ext>
            </a:extLst>
          </p:cNvPr>
          <p:cNvSpPr txBox="1"/>
          <p:nvPr/>
        </p:nvSpPr>
        <p:spPr>
          <a:xfrm>
            <a:off x="1365084" y="1501952"/>
            <a:ext cx="9314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khen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vẫn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ấm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nghĩ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coi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dự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76F1208-90BA-4149-B605-A76BF211F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852" y="5356048"/>
            <a:ext cx="1478934" cy="1379459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7395905-6FBC-4716-B1E2-85069CC4DA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4" y="2748426"/>
            <a:ext cx="752977" cy="705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86172" y="24171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xuống</a:t>
            </a:r>
            <a:r>
              <a:rPr lang="en-US" sz="2600">
                <a:solidFill>
                  <a:prstClr val="black"/>
                </a:solidFill>
                <a:latin typeface="Arial-Rounded"/>
                <a:ea typeface="Arial-Rounded"/>
              </a:rPr>
              <a:t> bến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644" y="3269479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170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E05D03A7-0739-4AED-93A1-3BEDE4EF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1634" y="3426307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366069" y="16994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1882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6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9751AC6-CF89-459B-96E3-A64001BB7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6776"/>
              </p:ext>
            </p:extLst>
          </p:nvPr>
        </p:nvGraphicFramePr>
        <p:xfrm>
          <a:off x="1486828" y="3840809"/>
          <a:ext cx="4445901" cy="25472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3715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vật</a:t>
                      </a:r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10139">
                <a:tc>
                  <a:txBody>
                    <a:bodyPr/>
                    <a:lstStyle/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28124" y="393291"/>
            <a:ext cx="4960371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tập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28124" y="1223123"/>
            <a:ext cx="1077000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Xếp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dưới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nhóm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thích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:</a:t>
            </a:r>
            <a:endParaRPr lang="vi-VN" sz="3200" dirty="0">
              <a:latin typeface="+mj-lt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CE71BD4E-1EA2-493E-BC2E-EFBAA90FFBF1}"/>
              </a:ext>
            </a:extLst>
          </p:cNvPr>
          <p:cNvSpPr/>
          <p:nvPr/>
        </p:nvSpPr>
        <p:spPr>
          <a:xfrm>
            <a:off x="593766" y="2268267"/>
            <a:ext cx="370318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Toản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4C5FBEF-2A21-40DE-8BE1-EF06AD83A9B2}"/>
              </a:ext>
            </a:extLst>
          </p:cNvPr>
          <p:cNvSpPr/>
          <p:nvPr/>
        </p:nvSpPr>
        <p:spPr>
          <a:xfrm>
            <a:off x="4716413" y="2253189"/>
            <a:ext cx="121631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vua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C742BEB3-E091-42BC-9214-0D21015316AB}"/>
              </a:ext>
            </a:extLst>
          </p:cNvPr>
          <p:cNvSpPr/>
          <p:nvPr/>
        </p:nvSpPr>
        <p:spPr>
          <a:xfrm>
            <a:off x="6096000" y="2279679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thuyền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rồng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4411DCF0-799C-43AA-B9AF-6833A91742CE}"/>
              </a:ext>
            </a:extLst>
          </p:cNvPr>
          <p:cNvSpPr/>
          <p:nvPr/>
        </p:nvSpPr>
        <p:spPr>
          <a:xfrm>
            <a:off x="9118341" y="2279679"/>
            <a:ext cx="234985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cam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084601DF-0996-4D45-B658-B09D435A134E}"/>
              </a:ext>
            </a:extLst>
          </p:cNvPr>
          <p:cNvSpPr/>
          <p:nvPr/>
        </p:nvSpPr>
        <p:spPr>
          <a:xfrm>
            <a:off x="2077991" y="3025925"/>
            <a:ext cx="1157646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lính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844D462C-CD30-4B44-B584-0E705C638E9C}"/>
              </a:ext>
            </a:extLst>
          </p:cNvPr>
          <p:cNvSpPr/>
          <p:nvPr/>
        </p:nvSpPr>
        <p:spPr>
          <a:xfrm>
            <a:off x="3938435" y="3025925"/>
            <a:ext cx="1893461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sứ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thần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97141DF2-4FB5-4546-8EE5-3162669EE3BC}"/>
              </a:ext>
            </a:extLst>
          </p:cNvPr>
          <p:cNvSpPr/>
          <p:nvPr/>
        </p:nvSpPr>
        <p:spPr>
          <a:xfrm>
            <a:off x="6534694" y="3017148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thanh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gươm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4CD7297-52FB-45FA-BE02-08E46EF07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92919"/>
              </p:ext>
            </p:extLst>
          </p:nvPr>
        </p:nvGraphicFramePr>
        <p:xfrm>
          <a:off x="6413127" y="3820489"/>
          <a:ext cx="4445901" cy="25676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593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người</a:t>
                      </a:r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08295"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09877E-6 L 0.48426 0.32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3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0.16921 0.418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49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3.45679E-6 L -0.36574 0.330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7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-0.62107 0.418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5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0.40069 0.394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3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3.7037E-7 L 0.3956 0.324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9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38843 0.392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1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FD9E9E-C038-47CE-A698-5325B32ED894}"/>
              </a:ext>
            </a:extLst>
          </p:cNvPr>
          <p:cNvSpPr txBox="1"/>
          <p:nvPr/>
        </p:nvSpPr>
        <p:spPr>
          <a:xfrm>
            <a:off x="501446" y="748749"/>
            <a:ext cx="11459496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</a:rPr>
              <a:t>2.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bên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bên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tạo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B384AAB8-3730-4B57-8B49-02F6C3AF1F7D}"/>
              </a:ext>
            </a:extLst>
          </p:cNvPr>
          <p:cNvSpPr/>
          <p:nvPr/>
        </p:nvSpPr>
        <p:spPr>
          <a:xfrm>
            <a:off x="2020144" y="3395573"/>
            <a:ext cx="2620466" cy="8551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Toản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374434A4-F7FD-40EA-AFF5-B4B3330AEA8E}"/>
              </a:ext>
            </a:extLst>
          </p:cNvPr>
          <p:cNvSpPr/>
          <p:nvPr/>
        </p:nvSpPr>
        <p:spPr>
          <a:xfrm>
            <a:off x="5132604" y="2332550"/>
            <a:ext cx="4936093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8A0DC48-6CF5-47D5-871B-9D356BEAA50A}"/>
              </a:ext>
            </a:extLst>
          </p:cNvPr>
          <p:cNvSpPr/>
          <p:nvPr/>
        </p:nvSpPr>
        <p:spPr>
          <a:xfrm>
            <a:off x="5046107" y="3342123"/>
            <a:ext cx="4936094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1E6D61D9-CAE8-4EB4-B5FD-CAA29C15B296}"/>
              </a:ext>
            </a:extLst>
          </p:cNvPr>
          <p:cNvSpPr/>
          <p:nvPr/>
        </p:nvSpPr>
        <p:spPr>
          <a:xfrm>
            <a:off x="5046106" y="4284126"/>
            <a:ext cx="4936093" cy="1422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E46E-92D2-4254-9B63-4F0E964318E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640609" y="3670299"/>
            <a:ext cx="405497" cy="13248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853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8055D8B1-C15B-4E79-89C2-B1A825B69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FEB859B-DF0B-4C48-BFE1-7D20FD448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8657083A-E412-45CB-A87E-07BE0F53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3A3B90E9-12D2-4E3D-B730-736E36A72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EDA1A2A-2921-4E4B-8E13-04D6E079F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DF2996AD-6B7E-431A-8131-7052C0D9A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48E6D5DE-98A6-46D8-B067-367B1C1881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30FE1450-2FDB-492C-9A7B-2C34E889C94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B3E449B5-A0BF-422C-BFE3-5059377714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F1BB363-1BEB-407B-A674-7E274005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C8523F-7903-4A2A-870A-04F7C86F9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BD32B58D-6394-4BA4-AF04-D931CA610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40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Bài trước các em học là bài gì?</a:t>
            </a:r>
            <a:endParaRPr lang="en-US" sz="40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gửi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bố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ngoài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biển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đảo</a:t>
            </a:r>
            <a:endParaRPr lang="en-US" sz="32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viết thư cho bố khi nào?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Gần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dịp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Tết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10DAE1-1EE9-44E8-82E5-B20306DAB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1EE3A4F0-B007-4E61-BA29-F0FF1F0C7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8CE21C6-3728-4F1C-B2DF-FA927F424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F9F2410D-D9F6-472D-88B1-3B821015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Bố bạn nhỏ làm gì ngoài biển đảo?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trời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đất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D63798D-260E-4EEE-BA46-E1D06A14E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A8CB298E-66D2-49CB-9E6C-3C52FCD45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đã gửi gì cho bố?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Bức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1747</Words>
  <Application>Microsoft Office PowerPoint</Application>
  <PresentationFormat>Widescreen</PresentationFormat>
  <Paragraphs>160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Microsoft YaHei</vt:lpstr>
      <vt:lpstr>Arial</vt:lpstr>
      <vt:lpstr>Arial-Rounded</vt:lpstr>
      <vt:lpstr>Calibri</vt:lpstr>
      <vt:lpstr>等线</vt:lpstr>
      <vt:lpstr>等线 Light</vt:lpstr>
      <vt:lpstr>Impact</vt:lpstr>
      <vt:lpstr>Times New Roman</vt:lpstr>
      <vt:lpstr>UTM Avo</vt:lpstr>
      <vt:lpstr>UTM Charlotte</vt:lpstr>
      <vt:lpstr>Verdana</vt:lpstr>
      <vt:lpstr>Wingdings</vt:lpstr>
      <vt:lpstr>Office Theme</vt:lpstr>
      <vt:lpstr>1_Office Theme</vt:lpstr>
      <vt:lpstr>Default Design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MTC</cp:lastModifiedBy>
  <cp:revision>31</cp:revision>
  <dcterms:created xsi:type="dcterms:W3CDTF">2021-07-20T01:55:21Z</dcterms:created>
  <dcterms:modified xsi:type="dcterms:W3CDTF">2023-04-17T03:05:53Z</dcterms:modified>
</cp:coreProperties>
</file>