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7"/>
  </p:notesMasterIdLst>
  <p:sldIdLst>
    <p:sldId id="256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401" r:id="rId18"/>
    <p:sldId id="398" r:id="rId19"/>
    <p:sldId id="2007577096" r:id="rId20"/>
    <p:sldId id="356" r:id="rId21"/>
    <p:sldId id="320" r:id="rId22"/>
    <p:sldId id="399" r:id="rId23"/>
    <p:sldId id="400" r:id="rId24"/>
    <p:sldId id="2007577097" r:id="rId25"/>
    <p:sldId id="2007577098" r:id="rId26"/>
    <p:sldId id="404" r:id="rId27"/>
    <p:sldId id="405" r:id="rId28"/>
    <p:sldId id="265" r:id="rId29"/>
    <p:sldId id="323" r:id="rId30"/>
    <p:sldId id="393" r:id="rId31"/>
    <p:sldId id="402" r:id="rId32"/>
    <p:sldId id="403" r:id="rId33"/>
    <p:sldId id="406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0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49.png"/><Relationship Id="rId5" Type="http://schemas.openxmlformats.org/officeDocument/2006/relationships/tags" Target="../tags/tag10.xml"/><Relationship Id="rId10" Type="http://schemas.openxmlformats.org/officeDocument/2006/relationships/image" Target="../media/image48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2.gif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5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watermelon sliced sweet watermelon Vector Image">
            <a:extLst>
              <a:ext uri="{FF2B5EF4-FFF2-40B4-BE49-F238E27FC236}">
                <a16:creationId xmlns:a16="http://schemas.microsoft.com/office/drawing/2014/main" id="{F1C36761-7851-46D0-ADD7-BF9A82BC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7509797" y="3819600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92292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165" y="3339948"/>
            <a:ext cx="1777518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10018643" y="677449"/>
            <a:ext cx="1910040" cy="2250513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266" y="1792602"/>
            <a:ext cx="4840131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160804" y="2844831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6162288" y="215851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818770" y="216411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168416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228752" y="375967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363368" y="446522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453675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926946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003" y="37201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631750" y="705653"/>
            <a:ext cx="2647506" cy="2970653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7" y="2166553"/>
            <a:ext cx="67474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243" y="2005472"/>
            <a:ext cx="4324894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93220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896" y="3769439"/>
            <a:ext cx="2267848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10349947" y="669904"/>
            <a:ext cx="2267847" cy="3374939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7" y="2166553"/>
            <a:ext cx="69329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043" y="2005472"/>
            <a:ext cx="4020094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935014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635" y="4044842"/>
            <a:ext cx="1963048" cy="22409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806609" y="669904"/>
            <a:ext cx="2385391" cy="3374939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964557" y="886716"/>
            <a:ext cx="3960600" cy="2250513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7" y="2166553"/>
            <a:ext cx="69329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748" y="2014116"/>
            <a:ext cx="4325496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66321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927434"/>
            <a:ext cx="11305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0" y="3760525"/>
            <a:ext cx="848138" cy="680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93088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365" y="3339948"/>
            <a:ext cx="2082318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846365" y="669904"/>
            <a:ext cx="2345635" cy="2250513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765774" y="886716"/>
            <a:ext cx="4159383" cy="2250513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863" y="2209129"/>
            <a:ext cx="64263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504" y="2005472"/>
            <a:ext cx="4258633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814212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739961" y="2801550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516652" y="429890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6640969" y="4298904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648347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7776561" y="3590464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806540" y="4398504"/>
            <a:ext cx="1098169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3200" b="1" kern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</a:t>
            </a: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497646" y="5876921"/>
            <a:ext cx="7506668" cy="621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chiếc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xuống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sông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1807</Words>
  <Application>Microsoft Office PowerPoint</Application>
  <PresentationFormat>Màn hình rộng</PresentationFormat>
  <Paragraphs>115</Paragraphs>
  <Slides>32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32</vt:i4>
      </vt:variant>
    </vt:vector>
  </HeadingPairs>
  <TitlesOfParts>
    <vt:vector size="46" baseType="lpstr">
      <vt:lpstr>等线</vt:lpstr>
      <vt:lpstr>Arial</vt:lpstr>
      <vt:lpstr>Arial-Rounded</vt:lpstr>
      <vt:lpstr>Calibri</vt:lpstr>
      <vt:lpstr>Calibri Light</vt:lpstr>
      <vt:lpstr>Kalam</vt:lpstr>
      <vt:lpstr>Montserrat</vt:lpstr>
      <vt:lpstr>UTM Avo</vt:lpstr>
      <vt:lpstr>UTM Cookies</vt:lpstr>
      <vt:lpstr>UTM Charlotte</vt:lpstr>
      <vt:lpstr>Office Theme</vt:lpstr>
      <vt:lpstr>Doodle Sketchbook by Slidesgo</vt:lpstr>
      <vt:lpstr>1_Office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29</cp:revision>
  <dcterms:created xsi:type="dcterms:W3CDTF">2021-07-20T01:55:21Z</dcterms:created>
  <dcterms:modified xsi:type="dcterms:W3CDTF">2022-04-17T14:27:14Z</dcterms:modified>
</cp:coreProperties>
</file>