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18" r:id="rId3"/>
    <p:sldMasterId id="2147483749" r:id="rId4"/>
    <p:sldMasterId id="2147483761" r:id="rId5"/>
    <p:sldMasterId id="2147483773" r:id="rId6"/>
  </p:sldMasterIdLst>
  <p:notesMasterIdLst>
    <p:notesMasterId r:id="rId25"/>
  </p:notesMasterIdLst>
  <p:sldIdLst>
    <p:sldId id="256" r:id="rId7"/>
    <p:sldId id="515" r:id="rId8"/>
    <p:sldId id="2007577068" r:id="rId9"/>
    <p:sldId id="265" r:id="rId10"/>
    <p:sldId id="284" r:id="rId11"/>
    <p:sldId id="2007577071" r:id="rId12"/>
    <p:sldId id="266" r:id="rId13"/>
    <p:sldId id="257" r:id="rId14"/>
    <p:sldId id="2007577069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007577070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55" d="100"/>
          <a:sy n="55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6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527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79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71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486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476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11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031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38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64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7.png"/><Relationship Id="rId18" Type="http://schemas.microsoft.com/office/2007/relationships/hdphoto" Target="../media/hdphoto6.wdp"/><Relationship Id="rId26" Type="http://schemas.openxmlformats.org/officeDocument/2006/relationships/image" Target="../media/image64.png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61.png"/><Relationship Id="rId7" Type="http://schemas.openxmlformats.org/officeDocument/2006/relationships/image" Target="../media/image53.png"/><Relationship Id="rId12" Type="http://schemas.microsoft.com/office/2007/relationships/hdphoto" Target="../media/hdphoto3.wdp"/><Relationship Id="rId17" Type="http://schemas.openxmlformats.org/officeDocument/2006/relationships/image" Target="../media/image59.png"/><Relationship Id="rId25" Type="http://schemas.openxmlformats.org/officeDocument/2006/relationships/slide" Target="slide8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24" Type="http://schemas.openxmlformats.org/officeDocument/2006/relationships/image" Target="../media/image63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slide" Target="slide9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0.xml"/><Relationship Id="rId6" Type="http://schemas.microsoft.com/office/2007/relationships/hdphoto" Target="../media/hdphoto10.wdp"/><Relationship Id="rId5" Type="http://schemas.openxmlformats.org/officeDocument/2006/relationships/image" Target="../media/image67.png"/><Relationship Id="rId4" Type="http://schemas.microsoft.com/office/2007/relationships/hdphoto" Target="../media/hdphoto9.wdp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microsoft.com/office/2007/relationships/hdphoto" Target="../media/hdphoto6.wdp"/><Relationship Id="rId26" Type="http://schemas.openxmlformats.org/officeDocument/2006/relationships/image" Target="../media/image70.png"/><Relationship Id="rId39" Type="http://schemas.openxmlformats.org/officeDocument/2006/relationships/slide" Target="slide16.xml"/><Relationship Id="rId21" Type="http://schemas.openxmlformats.org/officeDocument/2006/relationships/image" Target="../media/image61.png"/><Relationship Id="rId34" Type="http://schemas.openxmlformats.org/officeDocument/2006/relationships/slide" Target="slide14.xml"/><Relationship Id="rId42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73.png"/><Relationship Id="rId41" Type="http://schemas.openxmlformats.org/officeDocument/2006/relationships/image" Target="../media/image62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24" Type="http://schemas.microsoft.com/office/2007/relationships/hdphoto" Target="../media/hdphoto10.wdp"/><Relationship Id="rId32" Type="http://schemas.openxmlformats.org/officeDocument/2006/relationships/image" Target="../media/image76.png"/><Relationship Id="rId37" Type="http://schemas.openxmlformats.org/officeDocument/2006/relationships/slide" Target="slide12.xml"/><Relationship Id="rId40" Type="http://schemas.openxmlformats.org/officeDocument/2006/relationships/slide" Target="slide17.xml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slide" Target="slide15.xml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31" Type="http://schemas.openxmlformats.org/officeDocument/2006/relationships/image" Target="../media/image7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slide" Target="slide11.xml"/><Relationship Id="rId8" Type="http://schemas.microsoft.com/office/2007/relationships/hdphoto" Target="../media/hdphoto2.wdp"/><Relationship Id="rId3" Type="http://schemas.openxmlformats.org/officeDocument/2006/relationships/slideLayout" Target="../slideLayouts/slideLayout60.xml"/><Relationship Id="rId12" Type="http://schemas.microsoft.com/office/2007/relationships/hdphoto" Target="../media/hdphoto3.wdp"/><Relationship Id="rId17" Type="http://schemas.openxmlformats.org/officeDocument/2006/relationships/image" Target="../media/image59.png"/><Relationship Id="rId25" Type="http://schemas.openxmlformats.org/officeDocument/2006/relationships/image" Target="../media/image69.png"/><Relationship Id="rId33" Type="http://schemas.openxmlformats.org/officeDocument/2006/relationships/slide" Target="slide10.xml"/><Relationship Id="rId38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779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?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thật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7934" y="5308378"/>
            <a:ext cx="376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than “ !”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6372C3-BE6F-45CD-9A4D-3ED14A5AE934}"/>
              </a:ext>
            </a:extLst>
          </p:cNvPr>
          <p:cNvSpPr/>
          <p:nvPr/>
        </p:nvSpPr>
        <p:spPr>
          <a:xfrm>
            <a:off x="6772940" y="2668772"/>
            <a:ext cx="776176" cy="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1786" y="1647736"/>
            <a:ext cx="6358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phù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hợp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Chúc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10 </a:t>
            </a:r>
            <a:r>
              <a:rPr lang="en-US" sz="3600" err="1">
                <a:solidFill>
                  <a:srgbClr val="0000FF"/>
                </a:solidFill>
                <a:latin typeface="Calibri"/>
              </a:rPr>
              <a:t>năm</a:t>
            </a:r>
            <a:r>
              <a:rPr lang="en-US" sz="3600">
                <a:solidFill>
                  <a:srgbClr val="0000FF"/>
                </a:solidFill>
                <a:latin typeface="Calibri"/>
              </a:rPr>
              <a:t>”. 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4771" y="4561110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1244" y="4858520"/>
            <a:ext cx="5464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Chúc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>
                <a:solidFill>
                  <a:srgbClr val="0000FF"/>
                </a:solidFill>
                <a:latin typeface="Calibri"/>
              </a:rPr>
              <a:t>10 năm.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689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Cậu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66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“ ?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06532C-D092-4E49-8941-7DDFED0B57E3}"/>
              </a:ext>
            </a:extLst>
          </p:cNvPr>
          <p:cNvSpPr/>
          <p:nvPr/>
        </p:nvSpPr>
        <p:spPr>
          <a:xfrm>
            <a:off x="6858000" y="2711302"/>
            <a:ext cx="903767" cy="53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7209" y="1925328"/>
            <a:ext cx="7278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Hôm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nay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trời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1971" y="5308377"/>
            <a:ext cx="298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“ . “ 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59DB1-E84C-4F2E-B328-639CA5075587}"/>
              </a:ext>
            </a:extLst>
          </p:cNvPr>
          <p:cNvSpPr/>
          <p:nvPr/>
        </p:nvSpPr>
        <p:spPr>
          <a:xfrm>
            <a:off x="8367823" y="2530549"/>
            <a:ext cx="839361" cy="48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704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quá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868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than “ !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6C6D04-02A4-47BC-9431-D15134CD35B9}"/>
              </a:ext>
            </a:extLst>
          </p:cNvPr>
          <p:cNvSpPr/>
          <p:nvPr/>
        </p:nvSpPr>
        <p:spPr>
          <a:xfrm>
            <a:off x="5739809" y="2796363"/>
            <a:ext cx="712381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2070" y="1415133"/>
            <a:ext cx="7051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mai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mang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cơm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bánh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kẹo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buổi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err="1">
                <a:solidFill>
                  <a:srgbClr val="0000FF"/>
                </a:solidFill>
                <a:latin typeface="Calibri"/>
              </a:rPr>
              <a:t>dã</a:t>
            </a:r>
            <a:r>
              <a:rPr lang="en-US" sz="3600">
                <a:solidFill>
                  <a:srgbClr val="0000FF"/>
                </a:solidFill>
                <a:latin typeface="Calibri"/>
              </a:rPr>
              <a:t> ngoại.”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26220" y="4754380"/>
            <a:ext cx="6383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“ </a:t>
            </a:r>
            <a:r>
              <a:rPr lang="en-US" sz="3600" dirty="0" err="1">
                <a:solidFill>
                  <a:srgbClr val="0000FF"/>
                </a:solidFill>
              </a:rPr>
              <a:t>Ngày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mai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tôi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sẽ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mang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cơm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bánh </a:t>
            </a:r>
            <a:r>
              <a:rPr lang="en-US" sz="3600" dirty="0" err="1">
                <a:solidFill>
                  <a:srgbClr val="0000FF"/>
                </a:solidFill>
              </a:rPr>
              <a:t>mì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kẹo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nước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buổi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err="1">
                <a:solidFill>
                  <a:srgbClr val="0000FF"/>
                </a:solidFill>
              </a:rPr>
              <a:t>dã</a:t>
            </a:r>
            <a:r>
              <a:rPr lang="en-US" sz="3600">
                <a:solidFill>
                  <a:srgbClr val="0000FF"/>
                </a:solidFill>
              </a:rPr>
              <a:t> ngoại.”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0542" y="1674674"/>
            <a:ext cx="697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Sách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bút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vở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máy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tính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đồ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dùng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err="1">
                <a:solidFill>
                  <a:srgbClr val="0000FF"/>
                </a:solidFill>
                <a:latin typeface="Calibri"/>
              </a:rPr>
              <a:t>học</a:t>
            </a:r>
            <a:r>
              <a:rPr lang="en-US" sz="3600">
                <a:solidFill>
                  <a:srgbClr val="0000FF"/>
                </a:solidFill>
                <a:latin typeface="Calibri"/>
              </a:rPr>
              <a:t> tập.”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1515" y="4995821"/>
            <a:ext cx="619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“ </a:t>
            </a:r>
            <a:r>
              <a:rPr lang="en-US" sz="3600" dirty="0" err="1">
                <a:solidFill>
                  <a:srgbClr val="0000FF"/>
                </a:solidFill>
              </a:rPr>
              <a:t>Sách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bút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máy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tính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đều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đồ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dùng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err="1">
                <a:solidFill>
                  <a:srgbClr val="0000FF"/>
                </a:solidFill>
              </a:rPr>
              <a:t>học</a:t>
            </a:r>
            <a:r>
              <a:rPr lang="en-US" sz="3600">
                <a:solidFill>
                  <a:srgbClr val="0000FF"/>
                </a:solidFill>
              </a:rPr>
              <a:t> tập.”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3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976" y="1836084"/>
            <a:ext cx="7045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Cầu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lông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bóng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rổ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môn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thao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err="1">
                <a:solidFill>
                  <a:srgbClr val="0000FF"/>
                </a:solidFill>
                <a:latin typeface="Calibri"/>
              </a:rPr>
              <a:t>yêu</a:t>
            </a:r>
            <a:r>
              <a:rPr lang="en-US" sz="3600">
                <a:solidFill>
                  <a:srgbClr val="0000FF"/>
                </a:solidFill>
                <a:latin typeface="Calibri"/>
              </a:rPr>
              <a:t> thích.”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Cầu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lông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bóng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rổ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đều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môn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thể</a:t>
            </a:r>
            <a:r>
              <a:rPr lang="en-US" sz="3600" dirty="0">
                <a:solidFill>
                  <a:srgbClr val="0000FF"/>
                </a:solidFill>
              </a:rPr>
              <a:t> thao </a:t>
            </a:r>
            <a:r>
              <a:rPr lang="en-US" sz="3600" dirty="0" err="1">
                <a:solidFill>
                  <a:srgbClr val="0000FF"/>
                </a:solidFill>
              </a:rPr>
              <a:t>tôi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err="1">
                <a:solidFill>
                  <a:srgbClr val="0000FF"/>
                </a:solidFill>
              </a:rPr>
              <a:t>yêu</a:t>
            </a:r>
            <a:r>
              <a:rPr lang="en-US" sz="3600">
                <a:solidFill>
                  <a:srgbClr val="0000FF"/>
                </a:solidFill>
              </a:rPr>
              <a:t> thích.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2" y="1772849"/>
            <a:ext cx="2421965" cy="2421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2753833" y="2668772"/>
            <a:ext cx="6611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61" y="1173154"/>
            <a:ext cx="8895797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57386C1-F426-4801-B3ED-4963FBD35EC8}"/>
              </a:ext>
            </a:extLst>
          </p:cNvPr>
          <p:cNvSpPr txBox="1"/>
          <p:nvPr/>
        </p:nvSpPr>
        <p:spPr>
          <a:xfrm>
            <a:off x="1357400" y="1645911"/>
            <a:ext cx="757171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1.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Chọn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chấm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,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chấm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than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dưới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đây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DCD3F9-F888-4E0E-9474-77A5BD7FD073}"/>
              </a:ext>
            </a:extLst>
          </p:cNvPr>
          <p:cNvSpPr/>
          <p:nvPr/>
        </p:nvSpPr>
        <p:spPr>
          <a:xfrm>
            <a:off x="1635856" y="2945068"/>
            <a:ext cx="7995683" cy="2884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Đèn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Ôi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rộng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thật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CB69A0-BE8F-4DE1-BCCB-4DCA872137D1}"/>
              </a:ext>
            </a:extLst>
          </p:cNvPr>
          <p:cNvGrpSpPr/>
          <p:nvPr/>
        </p:nvGrpSpPr>
        <p:grpSpPr>
          <a:xfrm>
            <a:off x="4864797" y="3252311"/>
            <a:ext cx="556919" cy="556919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41C115-EA66-4FA1-868E-FC628499D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C67BD83-50EC-407B-85E0-FB3B28FF336C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EEE3CE4-4582-4E45-B892-9E91322BCF95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5F74BA7-B47A-4B56-A68B-207E31359C7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681768-B7DF-48D7-BA85-A9CCDDF103A3}"/>
              </a:ext>
            </a:extLst>
          </p:cNvPr>
          <p:cNvSpPr txBox="1"/>
          <p:nvPr/>
        </p:nvSpPr>
        <p:spPr>
          <a:xfrm>
            <a:off x="4873111" y="3176828"/>
            <a:ext cx="556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19E8FA-5C71-4AAB-BE5F-DE9B70648578}"/>
              </a:ext>
            </a:extLst>
          </p:cNvPr>
          <p:cNvGrpSpPr/>
          <p:nvPr/>
        </p:nvGrpSpPr>
        <p:grpSpPr>
          <a:xfrm>
            <a:off x="6178062" y="4197812"/>
            <a:ext cx="556919" cy="556919"/>
            <a:chOff x="7507111" y="2996098"/>
            <a:chExt cx="417689" cy="4176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2B363A-AED6-410A-83EC-E6501C368E9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C8D9CE-ED1C-4291-BB88-3291E138299C}"/>
                </a:ext>
              </a:extLst>
            </p:cNvPr>
            <p:cNvCxnSpPr>
              <a:stCxn id="35" idx="0"/>
              <a:endCxn id="3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D90A3A-D008-45A6-87EF-48C5185336AA}"/>
                </a:ext>
              </a:extLst>
            </p:cNvPr>
            <p:cNvCxnSpPr>
              <a:stCxn id="35" idx="3"/>
              <a:endCxn id="3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6A6C84-FDA2-4BD9-8BEB-ABDE69DAED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7EE742-8DED-4037-A2A9-60CBB44EF8A5}"/>
              </a:ext>
            </a:extLst>
          </p:cNvPr>
          <p:cNvGrpSpPr/>
          <p:nvPr/>
        </p:nvGrpSpPr>
        <p:grpSpPr>
          <a:xfrm>
            <a:off x="8528539" y="5156999"/>
            <a:ext cx="680012" cy="556919"/>
            <a:chOff x="7507111" y="2996098"/>
            <a:chExt cx="417689" cy="41768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4FAC09-E9AE-48BC-ADBA-D5AE075BE77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277AEB-4209-4513-99EC-CDBF4D77C418}"/>
                </a:ext>
              </a:extLst>
            </p:cNvPr>
            <p:cNvCxnSpPr>
              <a:stCxn id="40" idx="0"/>
              <a:endCxn id="4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F2A93F-8A11-4EEB-9A62-D98AC6F310B3}"/>
                </a:ext>
              </a:extLst>
            </p:cNvPr>
            <p:cNvCxnSpPr>
              <a:stCxn id="40" idx="3"/>
              <a:endCxn id="4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2316F5-71AB-4F2A-B399-D3B8FB4A533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DC101FD-8AC8-4884-A68D-6052518999F2}"/>
              </a:ext>
            </a:extLst>
          </p:cNvPr>
          <p:cNvSpPr txBox="1"/>
          <p:nvPr/>
        </p:nvSpPr>
        <p:spPr>
          <a:xfrm>
            <a:off x="8704039" y="5081515"/>
            <a:ext cx="556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11E1BD-C815-46BF-8184-28D4207CC707}"/>
              </a:ext>
            </a:extLst>
          </p:cNvPr>
          <p:cNvSpPr txBox="1"/>
          <p:nvPr/>
        </p:nvSpPr>
        <p:spPr>
          <a:xfrm>
            <a:off x="6312877" y="4122329"/>
            <a:ext cx="4221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6CD9-C3C2-4143-A3A7-00787B410E92}"/>
              </a:ext>
            </a:extLst>
          </p:cNvPr>
          <p:cNvSpPr txBox="1"/>
          <p:nvPr/>
        </p:nvSpPr>
        <p:spPr>
          <a:xfrm>
            <a:off x="964794" y="1182011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2.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thể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vào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chỗ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trong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sau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47B54-3EC5-4CE9-BFCB-C7F793B583E2}"/>
              </a:ext>
            </a:extLst>
          </p:cNvPr>
          <p:cNvSpPr/>
          <p:nvPr/>
        </p:nvSpPr>
        <p:spPr>
          <a:xfrm>
            <a:off x="776416" y="2018213"/>
            <a:ext cx="10639168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tạp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chí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gàng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Lan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khoa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-Rounded"/>
                <a:ea typeface="Arial-Rounded"/>
              </a:rPr>
              <a:t>thứ</a:t>
            </a:r>
            <a:r>
              <a:rPr lang="en-US" sz="32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n</a:t>
            </a:r>
            <a:r>
              <a:rPr lang="en-US" sz="3200">
                <a:solidFill>
                  <a:prstClr val="black"/>
                </a:solidFill>
                <a:latin typeface="Arial-Rounded"/>
                <a:ea typeface="Arial-Rounded"/>
              </a:rPr>
              <a:t>ăm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hằng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5E2618-EC4A-41F7-91AF-0C93F61398BE}"/>
              </a:ext>
            </a:extLst>
          </p:cNvPr>
          <p:cNvSpPr txBox="1"/>
          <p:nvPr/>
        </p:nvSpPr>
        <p:spPr>
          <a:xfrm>
            <a:off x="2143241" y="2230218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/>
                <a:ea typeface="Arial-Rounded"/>
              </a:rPr>
              <a:t> 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E7FE5-5FA4-4B7B-AD9A-78E042D550EA}"/>
              </a:ext>
            </a:extLst>
          </p:cNvPr>
          <p:cNvSpPr txBox="1"/>
          <p:nvPr/>
        </p:nvSpPr>
        <p:spPr>
          <a:xfrm>
            <a:off x="3059723" y="2261682"/>
            <a:ext cx="666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C682A-290A-4EBD-B673-97E44F5454E4}"/>
              </a:ext>
            </a:extLst>
          </p:cNvPr>
          <p:cNvSpPr txBox="1"/>
          <p:nvPr/>
        </p:nvSpPr>
        <p:spPr>
          <a:xfrm>
            <a:off x="2730428" y="3213037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/>
                <a:ea typeface="Arial-Rounded"/>
              </a:rPr>
              <a:t> 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4EBEC-04FB-4324-8320-8C1C130E7900}"/>
              </a:ext>
            </a:extLst>
          </p:cNvPr>
          <p:cNvSpPr txBox="1"/>
          <p:nvPr/>
        </p:nvSpPr>
        <p:spPr>
          <a:xfrm>
            <a:off x="3798710" y="4164392"/>
            <a:ext cx="544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/>
                <a:ea typeface="Arial-Rounded"/>
              </a:rPr>
              <a:t> 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79800" y="30416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662F62-10A7-4779-8CC2-0B2A3DB354E7}"/>
              </a:ext>
            </a:extLst>
          </p:cNvPr>
          <p:cNvSpPr txBox="1"/>
          <p:nvPr/>
        </p:nvSpPr>
        <p:spPr>
          <a:xfrm>
            <a:off x="2748669" y="1795677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3.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một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sử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dụng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61EDC-9EBD-4550-A568-FBACE3BFD7BF}"/>
              </a:ext>
            </a:extLst>
          </p:cNvPr>
          <p:cNvSpPr txBox="1"/>
          <p:nvPr/>
        </p:nvSpPr>
        <p:spPr>
          <a:xfrm>
            <a:off x="3610455" y="2873061"/>
            <a:ext cx="5274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M:</a:t>
            </a:r>
            <a:r>
              <a:rPr lang="en-US" sz="3200" dirty="0"/>
              <a:t> </a:t>
            </a:r>
            <a:r>
              <a:rPr lang="en-US" sz="3200" dirty="0" err="1"/>
              <a:t>Sáu</a:t>
            </a:r>
            <a:r>
              <a:rPr lang="en-US" sz="3200" dirty="0"/>
              <a:t> </a:t>
            </a:r>
            <a:r>
              <a:rPr lang="en-US" sz="3200" dirty="0" err="1"/>
              <a:t>giờ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dậy</a:t>
            </a:r>
            <a:r>
              <a:rPr lang="en-US" sz="3200" dirty="0"/>
              <a:t>, </a:t>
            </a:r>
            <a:r>
              <a:rPr lang="en-US" sz="3200" dirty="0" err="1"/>
              <a:t>đánh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r>
              <a:rPr lang="en-US" sz="3200" dirty="0"/>
              <a:t>, </a:t>
            </a:r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174505-EEEB-4F3D-AF9C-F9D356E6CFFB}"/>
              </a:ext>
            </a:extLst>
          </p:cNvPr>
          <p:cNvSpPr txBox="1"/>
          <p:nvPr/>
        </p:nvSpPr>
        <p:spPr>
          <a:xfrm>
            <a:off x="4559595" y="2817629"/>
            <a:ext cx="4338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Trò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chơi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củng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cố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4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Calibri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452</Words>
  <Application>Microsoft Office PowerPoint</Application>
  <PresentationFormat>Màn hình rộng</PresentationFormat>
  <Paragraphs>65</Paragraphs>
  <Slides>18</Slides>
  <Notes>2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18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Calibri Light</vt:lpstr>
      <vt:lpstr>字魂59号-创粗黑</vt:lpstr>
      <vt:lpstr>Office Theme</vt:lpstr>
      <vt:lpstr>1_Office Theme</vt:lpstr>
      <vt:lpstr>1_Office 主题</vt:lpstr>
      <vt:lpstr>https://www.freeppt7.com</vt:lpstr>
      <vt:lpstr>2_Office 主题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46</cp:revision>
  <dcterms:created xsi:type="dcterms:W3CDTF">2021-07-20T01:55:21Z</dcterms:created>
  <dcterms:modified xsi:type="dcterms:W3CDTF">2022-03-31T00:03:41Z</dcterms:modified>
</cp:coreProperties>
</file>