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4"/>
  </p:notesMasterIdLst>
  <p:sldIdLst>
    <p:sldId id="257" r:id="rId6"/>
    <p:sldId id="258" r:id="rId7"/>
    <p:sldId id="264" r:id="rId8"/>
    <p:sldId id="260" r:id="rId9"/>
    <p:sldId id="261" r:id="rId10"/>
    <p:sldId id="263" r:id="rId11"/>
    <p:sldId id="262" r:id="rId12"/>
    <p:sldId id="266" r:id="rId13"/>
    <p:sldId id="267" r:id="rId14"/>
    <p:sldId id="265" r:id="rId15"/>
    <p:sldId id="523" r:id="rId16"/>
    <p:sldId id="2007577153" r:id="rId17"/>
    <p:sldId id="2007577126" r:id="rId18"/>
    <p:sldId id="2007577130" r:id="rId19"/>
    <p:sldId id="524" r:id="rId20"/>
    <p:sldId id="2007577154" r:id="rId21"/>
    <p:sldId id="2007577155" r:id="rId22"/>
    <p:sldId id="306" r:id="rId23"/>
    <p:sldId id="269" r:id="rId24"/>
    <p:sldId id="2007577131" r:id="rId25"/>
    <p:sldId id="2007577132" r:id="rId26"/>
    <p:sldId id="2007577134" r:id="rId27"/>
    <p:sldId id="2007577133" r:id="rId28"/>
    <p:sldId id="2007577135" r:id="rId29"/>
    <p:sldId id="2007577138" r:id="rId30"/>
    <p:sldId id="2007577136" r:id="rId31"/>
    <p:sldId id="2007577137" r:id="rId32"/>
    <p:sldId id="29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500" noProof="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36" y="1276196"/>
            <a:ext cx="2809458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3" y="773834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579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57" y="-245657"/>
            <a:ext cx="688936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4791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879" y="1276196"/>
            <a:ext cx="2818389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74" y="-168540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289" y="1276196"/>
            <a:ext cx="2659979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1" y="1276196"/>
            <a:ext cx="2703747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7692445" y="150046"/>
            <a:ext cx="4592320" cy="81667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500" noProof="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45923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7676732" y="118602"/>
            <a:ext cx="4797851" cy="706755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44444E-6 L 2.91667E-6 -0.07222 " pathEditMode="relative" rAng="0" ptsTypes="AA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7.40741E-7 L 2.77556E-17 -0.07222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7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900"/>
                            </p:stCondLst>
                            <p:childTnLst>
                              <p:par>
                                <p:cTn id="1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900"/>
                            </p:stCondLst>
                            <p:childTnLst>
                              <p:par>
                                <p:cTn id="1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100"/>
                            </p:stCondLst>
                            <p:childTnLst>
                              <p:par>
                                <p:cTn id="15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300"/>
                            </p:stCondLst>
                            <p:childTnLst>
                              <p:par>
                                <p:cTn id="20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900"/>
                            </p:stCondLst>
                            <p:childTnLst>
                              <p:par>
                                <p:cTn id="2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đ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DEBF87-B85D-40E5-9CC9-FEAADE901A3E}"/>
              </a:ext>
            </a:extLst>
          </p:cNvPr>
          <p:cNvSpPr txBox="1"/>
          <p:nvPr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1108</Words>
  <Application>Microsoft Office PowerPoint</Application>
  <PresentationFormat>Widescreen</PresentationFormat>
  <Paragraphs>297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Microsoft YaHei</vt:lpstr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字魂59号-创粗黑</vt:lpstr>
      <vt:lpstr>汉仪跳跳体简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MTC</cp:lastModifiedBy>
  <cp:revision>10</cp:revision>
  <dcterms:created xsi:type="dcterms:W3CDTF">2021-08-02T05:04:21Z</dcterms:created>
  <dcterms:modified xsi:type="dcterms:W3CDTF">2023-03-06T03:36:03Z</dcterms:modified>
</cp:coreProperties>
</file>