
<file path=[Content_Types].xml><?xml version="1.0" encoding="utf-8"?>
<Types xmlns="http://schemas.openxmlformats.org/package/2006/content-types">
  <Default Extension="emf" ContentType="image/x-emf"/>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4.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5.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8.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comment1.xml" ContentType="application/vnd.openxmlformats-officedocument.presentationml.comment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8" r:id="rId4"/>
    <p:sldMasterId id="2147483703" r:id="rId5"/>
    <p:sldMasterId id="2147483715" r:id="rId6"/>
    <p:sldMasterId id="2147483738" r:id="rId7"/>
    <p:sldMasterId id="2147483744" r:id="rId8"/>
    <p:sldMasterId id="2147483749" r:id="rId9"/>
  </p:sldMasterIdLst>
  <p:notesMasterIdLst>
    <p:notesMasterId r:id="rId39"/>
  </p:notesMasterIdLst>
  <p:sldIdLst>
    <p:sldId id="2007577121" r:id="rId10"/>
    <p:sldId id="2007577122" r:id="rId11"/>
    <p:sldId id="2007577123" r:id="rId12"/>
    <p:sldId id="258" r:id="rId13"/>
    <p:sldId id="259" r:id="rId14"/>
    <p:sldId id="260" r:id="rId15"/>
    <p:sldId id="261" r:id="rId16"/>
    <p:sldId id="2007577124" r:id="rId17"/>
    <p:sldId id="2007577125" r:id="rId18"/>
    <p:sldId id="263" r:id="rId19"/>
    <p:sldId id="279" r:id="rId20"/>
    <p:sldId id="2007577095" r:id="rId21"/>
    <p:sldId id="267" r:id="rId22"/>
    <p:sldId id="2007577096" r:id="rId23"/>
    <p:sldId id="366" r:id="rId24"/>
    <p:sldId id="282" r:id="rId25"/>
    <p:sldId id="2007577098" r:id="rId26"/>
    <p:sldId id="2007577127" r:id="rId27"/>
    <p:sldId id="2007577128" r:id="rId28"/>
    <p:sldId id="2007577132" r:id="rId29"/>
    <p:sldId id="2007577133" r:id="rId30"/>
    <p:sldId id="2007577134" r:id="rId31"/>
    <p:sldId id="2007577135" r:id="rId32"/>
    <p:sldId id="2007577136" r:id="rId33"/>
    <p:sldId id="2007577105" r:id="rId34"/>
    <p:sldId id="2007577129" r:id="rId35"/>
    <p:sldId id="2007577130" r:id="rId36"/>
    <p:sldId id="2007577131" r:id="rId37"/>
    <p:sldId id="275" r:id="rId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ran thao" initials="tt" lastIdx="2" clrIdx="0">
    <p:extLst>
      <p:ext uri="{19B8F6BF-5375-455C-9EA6-DF929625EA0E}">
        <p15:presenceInfo xmlns:p15="http://schemas.microsoft.com/office/powerpoint/2012/main" userId="b5ee1d2202d609f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66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notesMaster" Target="notesMasters/notesMaster1.xml"/><Relationship Id="rId21" Type="http://schemas.openxmlformats.org/officeDocument/2006/relationships/slide" Target="slides/slide12.xml"/><Relationship Id="rId34" Type="http://schemas.openxmlformats.org/officeDocument/2006/relationships/slide" Target="slides/slide25.xml"/><Relationship Id="rId42"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commentAuthors" Target="commentAuthor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theme" Target="theme/theme1.xml"/><Relationship Id="rId8" Type="http://schemas.openxmlformats.org/officeDocument/2006/relationships/slideMaster" Target="slideMasters/slideMaster8.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6-22T15:33:50.346" idx="1">
    <p:pos x="10" y="10"/>
    <p:text/>
    <p:extLst>
      <p:ext uri="{C676402C-5697-4E1C-873F-D02D1690AC5C}">
        <p15:threadingInfo xmlns:p15="http://schemas.microsoft.com/office/powerpoint/2012/main" timeZoneBias="-4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2F6D67-BB54-4E3B-ABA3-A33FE7DDB593}" type="datetimeFigureOut">
              <a:rPr lang="en-US" smtClean="0"/>
              <a:t>3/13/2022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EE285A-1B00-42F9-A0F2-8986124F6D08}" type="slidenum">
              <a:rPr lang="en-US" smtClean="0"/>
              <a:t>‹#›</a:t>
            </a:fld>
            <a:endParaRPr lang="en-US"/>
          </a:p>
        </p:txBody>
      </p:sp>
    </p:spTree>
    <p:extLst>
      <p:ext uri="{BB962C8B-B14F-4D97-AF65-F5344CB8AC3E}">
        <p14:creationId xmlns:p14="http://schemas.microsoft.com/office/powerpoint/2010/main" val="9389921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2A0F9D-3357-4A94-85C8-3B842B870DC6}"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SimSu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SimSun"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sym typeface="+mn-ea"/>
              </a:rPr>
              <a:t>Bài</a:t>
            </a:r>
            <a:r>
              <a:rPr lang="en-US" dirty="0">
                <a:sym typeface="+mn-ea"/>
              </a:rPr>
              <a:t> </a:t>
            </a:r>
            <a:r>
              <a:rPr lang="en-US" dirty="0" err="1">
                <a:sym typeface="+mn-ea"/>
              </a:rPr>
              <a:t>giảng</a:t>
            </a:r>
            <a:r>
              <a:rPr lang="en-US" dirty="0">
                <a:sym typeface="+mn-ea"/>
              </a:rPr>
              <a:t> </a:t>
            </a:r>
            <a:r>
              <a:rPr lang="en-US" dirty="0" err="1">
                <a:sym typeface="+mn-ea"/>
              </a:rPr>
              <a:t>thiết</a:t>
            </a:r>
            <a:r>
              <a:rPr lang="en-US" dirty="0">
                <a:sym typeface="+mn-ea"/>
              </a:rPr>
              <a:t> </a:t>
            </a:r>
            <a:r>
              <a:rPr lang="en-US" dirty="0" err="1">
                <a:sym typeface="+mn-ea"/>
              </a:rPr>
              <a:t>kế</a:t>
            </a:r>
            <a:r>
              <a:rPr lang="en-US" dirty="0">
                <a:sym typeface="+mn-ea"/>
              </a:rPr>
              <a:t> </a:t>
            </a:r>
            <a:r>
              <a:rPr lang="en-US" dirty="0" err="1">
                <a:sym typeface="+mn-ea"/>
              </a:rPr>
              <a:t>bởi</a:t>
            </a:r>
            <a:r>
              <a:rPr lang="en-US" dirty="0">
                <a:sym typeface="+mn-ea"/>
              </a:rPr>
              <a:t>: </a:t>
            </a:r>
            <a:r>
              <a:rPr lang="en-US" dirty="0" err="1">
                <a:sym typeface="+mn-ea"/>
              </a:rPr>
              <a:t>Hương</a:t>
            </a:r>
            <a:r>
              <a:rPr lang="en-US" dirty="0">
                <a:sym typeface="+mn-ea"/>
              </a:rPr>
              <a:t> </a:t>
            </a:r>
            <a:r>
              <a:rPr lang="en-US" dirty="0" err="1">
                <a:sym typeface="+mn-ea"/>
              </a:rPr>
              <a:t>Thảo</a:t>
            </a:r>
            <a:r>
              <a:rPr lang="en-US" dirty="0">
                <a:sym typeface="+mn-ea"/>
              </a:rPr>
              <a:t> - tranthao121004@gmail.com</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27528E3-22CE-4E57-92DE-D1C0E0B3AB9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2712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251610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2827632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3AC6D98-046A-405E-9FCB-494EC8D89F4D}"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16029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8363187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341579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928469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57049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lang="zh-CN" alt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0DC96-BAE7-4D90-BC42-33A0CA1BD31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37981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CAF6199F-9AE4-45D4-B2DC-EE9C8D19449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117719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0096851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3328200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979031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56820059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518702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6908037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66012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7627170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620076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63137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AF6199F-9AE4-45D4-B2DC-EE9C8D19449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4112337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104263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6422188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6394935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983328-5D9C-4CDA-A4B0-8F0932BA2C1A}"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3088598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22082192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983328-5D9C-4CDA-A4B0-8F0932BA2C1A}"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266092714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983328-5D9C-4CDA-A4B0-8F0932BA2C1A}"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0074867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983328-5D9C-4CDA-A4B0-8F0932BA2C1A}"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30306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983328-5D9C-4CDA-A4B0-8F0932BA2C1A}"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0065938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983328-5D9C-4CDA-A4B0-8F0932BA2C1A}"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42868087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solidFill>
                  <a:schemeClr val="tx1">
                    <a:tint val="75000"/>
                  </a:schemeClr>
                </a:solidFill>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AF6199F-9AE4-45D4-B2DC-EE9C8D19449C}"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199490216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291414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983328-5D9C-4CDA-A4B0-8F0932BA2C1A}"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42285229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375557288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983328-5D9C-4CDA-A4B0-8F0932BA2C1A}" type="datetimeFigureOut">
              <a:rPr lang="en-US" smtClean="0"/>
              <a:t>3/13/2022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CCEE447-4DD9-425C-BEC0-5EA12C7BCFCC}" type="slidenum">
              <a:rPr lang="en-US" smtClean="0"/>
              <a:t>‹#›</a:t>
            </a:fld>
            <a:endParaRPr lang="en-US"/>
          </a:p>
        </p:txBody>
      </p:sp>
    </p:spTree>
    <p:extLst>
      <p:ext uri="{BB962C8B-B14F-4D97-AF65-F5344CB8AC3E}">
        <p14:creationId xmlns:p14="http://schemas.microsoft.com/office/powerpoint/2010/main" val="154525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491212"/>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screen"/>
          <a:srcRect/>
          <a:stretch>
            <a:fill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srcRect/>
          <a:stretch>
            <a:fillRect/>
          </a:stretch>
        </p:blipFill>
        <p:spPr>
          <a:xfrm>
            <a:off x="19416" y="6502009"/>
            <a:ext cx="12192000" cy="353756"/>
          </a:xfrm>
          <a:prstGeom prst="rect">
            <a:avLst/>
          </a:prstGeom>
        </p:spPr>
      </p:pic>
      <p:sp>
        <p:nvSpPr>
          <p:cNvPr id="3" name="标题 2"/>
          <p:cNvSpPr>
            <a:spLocks noGrp="1"/>
          </p:cNvSpPr>
          <p:nvPr>
            <p:ph type="title" hasCustomPrompt="1"/>
          </p:nvPr>
        </p:nvSpPr>
        <p:spPr>
          <a:xfrm>
            <a:off x="2131309" y="131270"/>
            <a:ext cx="9552544" cy="757797"/>
          </a:xfrm>
          <a:prstGeom prst="rect">
            <a:avLst/>
          </a:prstGeom>
        </p:spPr>
        <p:txBody>
          <a:bodyPr/>
          <a:lstStyle>
            <a:lvl1pPr>
              <a:defRPr sz="4265" b="1">
                <a:solidFill>
                  <a:schemeClr val="accent1">
                    <a:lumMod val="50000"/>
                  </a:schemeClr>
                </a:solidFill>
                <a:latin typeface="Microsoft YaHei" panose="020B0503020204020204" charset="-122"/>
                <a:ea typeface="Microsoft YaHei" panose="020B0503020204020204" charset="-122"/>
              </a:defRPr>
            </a:lvl1pPr>
          </a:lstStyle>
          <a:p>
            <a:r>
              <a:rPr lang="zh-CN" altLang="en-US" dirty="0"/>
              <a:t>单击此处编辑母版标题</a:t>
            </a:r>
          </a:p>
        </p:txBody>
      </p:sp>
    </p:spTree>
    <p:extLst>
      <p:ext uri="{BB962C8B-B14F-4D97-AF65-F5344CB8AC3E}">
        <p14:creationId xmlns:p14="http://schemas.microsoft.com/office/powerpoint/2010/main" val="2712803890"/>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751296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095881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2451638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19785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AF6199F-9AE4-45D4-B2DC-EE9C8D19449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423353175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75617521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3847485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86108554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78130735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420539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198717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79345763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57376422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803922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30405446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AF6199F-9AE4-45D4-B2DC-EE9C8D19449C}" type="datetimeFigureOut">
              <a:rPr lang="en-US" smtClean="0"/>
              <a:t>3/13/2022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267876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extLst>
      <p:ext uri="{BB962C8B-B14F-4D97-AF65-F5344CB8AC3E}">
        <p14:creationId xmlns:p14="http://schemas.microsoft.com/office/powerpoint/2010/main" val="29253552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87569940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8086076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47859353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74425714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740266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40277421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3028325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3585168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6762901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AF6199F-9AE4-45D4-B2DC-EE9C8D19449C}" type="datetimeFigureOut">
              <a:rPr lang="en-US" smtClean="0"/>
              <a:t>3/13/2022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621142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2022/3/13</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243520116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Giới thiệ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Chủ đề"/>
          <p:cNvSpPr>
            <a:spLocks noGrp="1"/>
          </p:cNvSpPr>
          <p:nvPr>
            <p:ph type="body" sz="quarter" idx="10" hasCustomPrompt="1"/>
          </p:nvPr>
        </p:nvSpPr>
        <p:spPr>
          <a:xfrm>
            <a:off x="3824445" y="999515"/>
            <a:ext cx="8367561" cy="757130"/>
          </a:xfrm>
          <a:prstGeom prst="rect">
            <a:avLst/>
          </a:prstGeom>
          <a:noFill/>
        </p:spPr>
        <p:txBody>
          <a:bodyPr wrap="square" rtlCol="0">
            <a:spAutoFit/>
          </a:bodyPr>
          <a:lstStyle>
            <a:lvl1pPr marL="0" indent="0">
              <a:buNone/>
              <a:defRPr lang="en-US" sz="4800" b="1" smtClean="0">
                <a:solidFill>
                  <a:schemeClr val="bg1"/>
                </a:solidFill>
                <a:effectLst>
                  <a:outerShdw blurRad="50800" dist="38100" dir="5400000" algn="t" rotWithShape="0">
                    <a:prstClr val="black">
                      <a:alpha val="40000"/>
                    </a:prstClr>
                  </a:outerShdw>
                </a:effectLst>
                <a:latin typeface="Averta Std CY Bold" panose="00000800000000000000" pitchFamily="50" charset="0"/>
                <a:ea typeface="Arial-Rounded" panose="020B0500000000000000" pitchFamily="34" charset="0"/>
                <a:cs typeface="Arial-Rounded" panose="020B0500000000000000" pitchFamily="34" charset="0"/>
              </a:defRPr>
            </a:lvl1pPr>
            <a:lvl2pPr>
              <a:defRPr lang="en-US" sz="1800" smtClean="0"/>
            </a:lvl2pPr>
            <a:lvl3pPr>
              <a:defRPr lang="en-US" sz="1800" smtClean="0"/>
            </a:lvl3pPr>
            <a:lvl4pPr>
              <a:defRPr lang="en-US" smtClean="0"/>
            </a:lvl4pPr>
            <a:lvl5pPr>
              <a:defRPr lang="en-US"/>
            </a:lvl5pPr>
          </a:lstStyle>
          <a:p>
            <a:pPr marL="0" lvl="0"/>
            <a:r>
              <a:rPr lang="en-US"/>
              <a:t>CHỦ ĐỀ</a:t>
            </a:r>
          </a:p>
        </p:txBody>
      </p:sp>
      <p:sp>
        <p:nvSpPr>
          <p:cNvPr id="6" name="Bài học"/>
          <p:cNvSpPr>
            <a:spLocks noGrp="1"/>
          </p:cNvSpPr>
          <p:nvPr>
            <p:ph type="body" sz="quarter" idx="11" hasCustomPrompt="1"/>
          </p:nvPr>
        </p:nvSpPr>
        <p:spPr>
          <a:xfrm>
            <a:off x="4658784" y="2207151"/>
            <a:ext cx="7533216" cy="603428"/>
          </a:xfrm>
          <a:prstGeom prst="rect">
            <a:avLst/>
          </a:prstGeom>
        </p:spPr>
        <p:txBody>
          <a:bodyPr spcFirstLastPara="1" wrap="square" lIns="91425" tIns="91425" rIns="91425" bIns="91425" anchor="ctr" anchorCtr="0">
            <a:noAutofit/>
          </a:bodyPr>
          <a:lstStyle>
            <a:lvl1pPr marL="0" indent="0">
              <a:buFontTx/>
              <a:buNone/>
              <a:defRPr lang="en-US" sz="5600" b="1" baseline="0">
                <a:solidFill>
                  <a:schemeClr val="bg1"/>
                </a:solidFill>
                <a:effectLst>
                  <a:outerShdw blurRad="50800" dist="38100" dir="5400000" algn="t" rotWithShape="0">
                    <a:prstClr val="black">
                      <a:alpha val="40000"/>
                    </a:prstClr>
                  </a:outerShdw>
                </a:effectLst>
                <a:latin typeface="Quicksand Medium" pitchFamily="2" charset="0"/>
                <a:ea typeface="Arial-Rounded" panose="020B0500000000000000" pitchFamily="34" charset="0"/>
                <a:cs typeface="Arial-SGK-TV" pitchFamily="2" charset="0"/>
              </a:defRPr>
            </a:lvl1pPr>
          </a:lstStyle>
          <a:p>
            <a:pPr marL="0" lvl="0">
              <a:spcBef>
                <a:spcPct val="0"/>
              </a:spcBef>
              <a:buNone/>
            </a:pPr>
            <a:r>
              <a:rPr lang="en-US"/>
              <a:t>Bài</a:t>
            </a:r>
          </a:p>
        </p:txBody>
      </p:sp>
      <p:sp>
        <p:nvSpPr>
          <p:cNvPr id="3" name="Hình"/>
          <p:cNvSpPr>
            <a:spLocks noGrp="1"/>
          </p:cNvSpPr>
          <p:nvPr>
            <p:ph type="pic" sz="quarter" idx="12" hasCustomPrompt="1"/>
          </p:nvPr>
        </p:nvSpPr>
        <p:spPr>
          <a:xfrm>
            <a:off x="0" y="2517922"/>
            <a:ext cx="3962400" cy="4340087"/>
          </a:xfrm>
          <a:prstGeom prst="rect">
            <a:avLst/>
          </a:prstGeom>
        </p:spPr>
        <p:txBody>
          <a:bodyPr/>
          <a:lstStyle>
            <a:lvl1pPr marL="0" indent="0">
              <a:buNone/>
              <a:defRPr/>
            </a:lvl1pPr>
          </a:lstStyle>
          <a:p>
            <a:r>
              <a:rPr lang="en-US"/>
              <a:t>hình ảnh</a:t>
            </a:r>
          </a:p>
        </p:txBody>
      </p:sp>
    </p:spTree>
    <p:extLst>
      <p:ext uri="{BB962C8B-B14F-4D97-AF65-F5344CB8AC3E}">
        <p14:creationId xmlns:p14="http://schemas.microsoft.com/office/powerpoint/2010/main" val="1188886853"/>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animEffect transition="in" filter="fade">
                                      <p:cBhvr>
                                        <p:cTn id="11" dur="1500"/>
                                        <p:tgtEl>
                                          <p:spTgt spid="5">
                                            <p:txEl>
                                              <p:pRg st="0" end="0"/>
                                            </p:txEl>
                                          </p:spTgt>
                                        </p:tgtEl>
                                      </p:cBhvr>
                                    </p:animEffect>
                                    <p:anim calcmode="lin" valueType="num">
                                      <p:cBhvr>
                                        <p:cTn id="12" dur="1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13" dur="1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2000"/>
                            </p:stCondLst>
                            <p:childTnLst>
                              <p:par>
                                <p:cTn id="15" presetID="10" presetClass="entr" presetSubtype="0" fill="hold" grpId="0" nodeType="after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animEffect transition="in" filter="fade">
                                      <p:cBhvr>
                                        <p:cTn id="17" dur="1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tmplLst>
          <p:tmpl lvl="1">
            <p:tnLst>
              <p:par>
                <p:cTn presetID="42" presetClass="entr" presetSubtype="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1500"/>
                        <p:tgtEl>
                          <p:spTgt spid="5"/>
                        </p:tgtEl>
                      </p:cBhvr>
                    </p:animEffect>
                    <p:anim calcmode="lin" valueType="num">
                      <p:cBhvr>
                        <p:cTn dur="1500" fill="hold"/>
                        <p:tgtEl>
                          <p:spTgt spid="5"/>
                        </p:tgtEl>
                        <p:attrNameLst>
                          <p:attrName>ppt_x</p:attrName>
                        </p:attrNameLst>
                      </p:cBhvr>
                      <p:tavLst>
                        <p:tav tm="0">
                          <p:val>
                            <p:strVal val="#ppt_x"/>
                          </p:val>
                        </p:tav>
                        <p:tav tm="100000">
                          <p:val>
                            <p:strVal val="#ppt_x"/>
                          </p:val>
                        </p:tav>
                      </p:tavLst>
                    </p:anim>
                    <p:anim calcmode="lin" valueType="num">
                      <p:cBhvr>
                        <p:cTn dur="1500" fill="hold"/>
                        <p:tgtEl>
                          <p:spTgt spid="5"/>
                        </p:tgtEl>
                        <p:attrNameLst>
                          <p:attrName>ppt_y</p:attrName>
                        </p:attrNameLst>
                      </p:cBhvr>
                      <p:tavLst>
                        <p:tav tm="0">
                          <p:val>
                            <p:strVal val="#ppt_y+.1"/>
                          </p:val>
                        </p:tav>
                        <p:tav tm="100000">
                          <p:val>
                            <p:strVal val="#ppt_y"/>
                          </p:val>
                        </p:tav>
                      </p:tavLst>
                    </p:anim>
                  </p:childTnLst>
                </p:cTn>
              </p:par>
            </p:tnLst>
          </p:tmpl>
        </p:tmplLst>
      </p:bldP>
      <p:bldP spid="6" grpId="0" build="p">
        <p:tmplLst>
          <p:tmpl lvl="1">
            <p:tnLst>
              <p:par>
                <p:cTn presetID="10" presetClass="entr" presetSubtype="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fade">
                      <p:cBhvr>
                        <p:cTn dur="1500"/>
                        <p:tgtEl>
                          <p:spTgt spid="6"/>
                        </p:tgtEl>
                      </p:cBhvr>
                    </p:animEffect>
                  </p:childTnLst>
                </p:cTn>
              </p:par>
            </p:tnLst>
          </p:tmpl>
        </p:tmplLst>
      </p:bldP>
      <p:bldP spid="3" grpId="0"/>
    </p:bld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639879948"/>
      </p:ext>
    </p:extLst>
  </p:cSld>
  <p:clrMapOvr>
    <a:masterClrMapping/>
  </p:clrMapOvr>
  <p:transition spd="med">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Nội dung bài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256770387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Nội dung bài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ếng Việt 2"/>
          <p:cNvSpPr txBox="1"/>
          <p:nvPr userDrawn="1"/>
        </p:nvSpPr>
        <p:spPr>
          <a:xfrm>
            <a:off x="144946" y="100842"/>
            <a:ext cx="1705129" cy="379656"/>
          </a:xfrm>
          <a:prstGeom prst="rect">
            <a:avLst/>
          </a:prstGeom>
          <a:noFill/>
        </p:spPr>
        <p:txBody>
          <a:bodyPr wrap="square" rtlCol="0">
            <a:spAutoFit/>
          </a:bodyPr>
          <a:lstStyle>
            <a:defPPr>
              <a:defRPr lang="en-US"/>
            </a:defPPr>
            <a:lvl1pPr>
              <a:defRPr sz="1400">
                <a:solidFill>
                  <a:schemeClr val="bg1"/>
                </a:solidFill>
                <a:effectLst>
                  <a:glow rad="101600">
                    <a:srgbClr val="FF2592">
                      <a:alpha val="60000"/>
                    </a:srgbClr>
                  </a:glow>
                  <a:reflection blurRad="6350" stA="55000" endA="300" endPos="45500" dir="5400000" sy="-100000" algn="bl" rotWithShape="0"/>
                </a:effectLst>
                <a:latin typeface="Quicksand Medium" pitchFamily="2" charset="0"/>
                <a:ea typeface="Arial-Rounded" panose="020B0500000000000000" pitchFamily="34" charset="0"/>
                <a:cs typeface="Arial-Rounded" panose="020B0500000000000000" pitchFamily="34" charset="0"/>
              </a:defRPr>
            </a:lvl1pPr>
            <a:lvl2pPr marL="342900" defTabSz="685800">
              <a:defRPr sz="1350"/>
            </a:lvl2pPr>
            <a:lvl3pPr marL="685800" defTabSz="685800">
              <a:defRPr sz="1350"/>
            </a:lvl3pPr>
            <a:lvl4pPr marL="1028700" defTabSz="685800">
              <a:defRPr sz="1350"/>
            </a:lvl4pPr>
            <a:lvl5pPr marL="1371600" defTabSz="685800">
              <a:defRPr sz="1350"/>
            </a:lvl5pPr>
            <a:lvl6pPr marL="1714500" defTabSz="685800">
              <a:defRPr sz="1350"/>
            </a:lvl6pPr>
            <a:lvl7pPr marL="2057400" defTabSz="685800">
              <a:defRPr sz="1350"/>
            </a:lvl7pPr>
            <a:lvl8pPr marL="2400300" defTabSz="685800">
              <a:defRPr sz="1350"/>
            </a:lvl8pPr>
            <a:lvl9pPr marL="2743200" defTabSz="685800">
              <a:defRPr sz="1350"/>
            </a:lvl9pPr>
          </a:lstStyle>
          <a:p>
            <a:r>
              <a:rPr lang="en-US" sz="1865">
                <a:effectLst>
                  <a:glow rad="63500">
                    <a:srgbClr val="FF9900"/>
                  </a:glow>
                  <a:reflection blurRad="6350" stA="55000" endA="300" endPos="45500" dir="5400000" sy="-100000" algn="bl" rotWithShape="0"/>
                </a:effectLst>
              </a:rPr>
              <a:t>Tiếng Việt 2</a:t>
            </a:r>
          </a:p>
        </p:txBody>
      </p:sp>
    </p:spTree>
    <p:extLst>
      <p:ext uri="{BB962C8B-B14F-4D97-AF65-F5344CB8AC3E}">
        <p14:creationId xmlns:p14="http://schemas.microsoft.com/office/powerpoint/2010/main" val="193347376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Kết thúc">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1490165"/>
      </p:ext>
    </p:extLst>
  </p:cSld>
  <p:clrMapOvr>
    <a:masterClrMapping/>
  </p:clrMapOvr>
  <mc:AlternateContent xmlns:mc="http://schemas.openxmlformats.org/markup-compatibility/2006" xmlns:p14="http://schemas.microsoft.com/office/powerpoint/2010/main">
    <mc:Choice Requires="p14">
      <p:transition spd="slow" p14:dur="3000">
        <p14:reveal/>
      </p:transition>
    </mc:Choice>
    <mc:Fallback xmlns="">
      <p:transition spd="slow">
        <p:fade/>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14802"/>
      </p:ext>
    </p:extLst>
  </p:cSld>
  <p:clrMapOvr>
    <a:masterClrMapping/>
  </p:clrMapOvr>
  <p:transition spd="slow">
    <p:random/>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0E191392-46B3-4988-B725-C457EAD2BD85}" type="datetimeFigureOut">
              <a:rPr lang="en-US"/>
              <a:t>3/13/2022</a:t>
            </a:fld>
            <a:endParaRPr lang="en-US"/>
          </a:p>
        </p:txBody>
      </p:sp>
      <p:sp>
        <p:nvSpPr>
          <p:cNvPr id="5" name="Footer Placeholder 4"/>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6" name="Slide Number Placeholder 5"/>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15DE37A7-131E-4749-AAF7-688385F4FE99}" type="slidenum">
              <a:rPr lang="en-US"/>
              <a:t>‹#›</a:t>
            </a:fld>
            <a:endParaRPr lang="en-US"/>
          </a:p>
        </p:txBody>
      </p:sp>
    </p:spTree>
    <p:extLst>
      <p:ext uri="{BB962C8B-B14F-4D97-AF65-F5344CB8AC3E}">
        <p14:creationId xmlns:p14="http://schemas.microsoft.com/office/powerpoint/2010/main" val="1554430865"/>
      </p:ext>
    </p:extLst>
  </p:cSld>
  <p:clrMapOvr>
    <a:masterClrMapping/>
  </p:clrMapOvr>
  <p:transition spd="slow">
    <p:random/>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B4E1BB7-1AEA-4241-A1A4-B3E9CE44291D}" type="datetimeFigureOut">
              <a:rPr lang="en-US"/>
              <a:t>3/13/2022</a:t>
            </a:fld>
            <a:endParaRPr lang="en-US"/>
          </a:p>
        </p:txBody>
      </p:sp>
      <p:sp>
        <p:nvSpPr>
          <p:cNvPr id="3" name="Footer Placeholder 2"/>
          <p:cNvSpPr>
            <a:spLocks noGrp="1"/>
          </p:cNvSpPr>
          <p:nvPr>
            <p:ph type="ftr" sz="quarter" idx="11"/>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endParaRPr lang="en-US"/>
          </a:p>
        </p:txBody>
      </p:sp>
      <p:sp>
        <p:nvSpPr>
          <p:cNvPr id="4" name="Slide Number Placeholder 3"/>
          <p:cNvSpPr>
            <a:spLocks noGrp="1"/>
          </p:cNvSpPr>
          <p:nvPr>
            <p:ph type="sldNum" sz="quarter" idx="12"/>
          </p:nvPr>
        </p:nvSpPr>
        <p:spPr>
          <a:xfrm>
            <a:off x="0" y="0"/>
            <a:ext cx="0" cy="0"/>
          </a:xfrm>
        </p:spPr>
        <p:txBody>
          <a:bodyPr vert="horz" wrap="square" lIns="91440" tIns="45720" rIns="91440" bIns="45720" numCol="1" anchor="t" anchorCtr="0" compatLnSpc="1"/>
          <a:lstStyle>
            <a:lvl1pPr eaLnBrk="1" hangingPunct="1">
              <a:defRPr b="0">
                <a:solidFill>
                  <a:prstClr val="black"/>
                </a:solidFill>
                <a:latin typeface="Calibri" panose="020F0502020204030204" charset="0"/>
                <a:ea typeface="SimSun" panose="02010600030101010101" pitchFamily="2" charset="-122"/>
              </a:defRPr>
            </a:lvl1pPr>
          </a:lstStyle>
          <a:p>
            <a:pPr>
              <a:defRPr/>
            </a:pPr>
            <a:fld id="{6F9FDBEA-6FCD-439E-9496-7EE16FD10296}" type="slidenum">
              <a:rPr lang="en-US"/>
              <a:t>‹#›</a:t>
            </a:fld>
            <a:endParaRPr lang="en-US"/>
          </a:p>
        </p:txBody>
      </p:sp>
    </p:spTree>
    <p:extLst>
      <p:ext uri="{BB962C8B-B14F-4D97-AF65-F5344CB8AC3E}">
        <p14:creationId xmlns:p14="http://schemas.microsoft.com/office/powerpoint/2010/main" val="2621060124"/>
      </p:ext>
    </p:extLst>
  </p:cSld>
  <p:clrMapOvr>
    <a:masterClrMapping/>
  </p:clrMapOvr>
  <p:transition spd="slow">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5652557"/>
      </p:ext>
    </p:extLst>
  </p:cSld>
  <p:clrMapOvr>
    <a:masterClrMapping/>
  </p:clrMapOvr>
  <p:transition spd="slow">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F6199F-9AE4-45D4-B2DC-EE9C8D19449C}" type="datetimeFigureOut">
              <a:rPr lang="en-US" smtClean="0"/>
              <a:t>3/13/2022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6595928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Blank" type="blank" preserve="1">
  <p:cSld name="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
        <p:nvSpPr>
          <p:cNvPr id="3" name="TextBox 2"/>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58294343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12" name="TextBox 1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12109818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12"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17" name="Group 16"/>
          <p:cNvGrpSpPr/>
          <p:nvPr userDrawn="1"/>
        </p:nvGrpSpPr>
        <p:grpSpPr>
          <a:xfrm>
            <a:off x="375207" y="1762125"/>
            <a:ext cx="11443218" cy="4803328"/>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13" name="Group 12"/>
          <p:cNvGrpSpPr/>
          <p:nvPr userDrawn="1"/>
        </p:nvGrpSpPr>
        <p:grpSpPr>
          <a:xfrm>
            <a:off x="502731" y="341095"/>
            <a:ext cx="2574745" cy="1931059"/>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319608896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101557566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4104513052"/>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7270854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3" name="Rectangle 1"/>
          <p:cNvSpPr/>
          <p:nvPr userDrawn="1"/>
        </p:nvSpPr>
        <p:spPr>
          <a:xfrm>
            <a:off x="415879" y="233253"/>
            <a:ext cx="11385753" cy="1530251"/>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nvGrpSpPr>
          <p:cNvPr id="4" name="Group 3"/>
          <p:cNvGrpSpPr/>
          <p:nvPr userDrawn="1"/>
        </p:nvGrpSpPr>
        <p:grpSpPr>
          <a:xfrm>
            <a:off x="375207" y="1762125"/>
            <a:ext cx="11443218" cy="4803328"/>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grpSp>
        <p:nvGrpSpPr>
          <p:cNvPr id="8" name="Group 7"/>
          <p:cNvGrpSpPr/>
          <p:nvPr userDrawn="1"/>
        </p:nvGrpSpPr>
        <p:grpSpPr>
          <a:xfrm>
            <a:off x="502731" y="341095"/>
            <a:ext cx="2574745" cy="1931059"/>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Tree>
    <p:extLst>
      <p:ext uri="{BB962C8B-B14F-4D97-AF65-F5344CB8AC3E}">
        <p14:creationId xmlns:p14="http://schemas.microsoft.com/office/powerpoint/2010/main" val="126880717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dpi="0" rotWithShape="1">
          <a:blip r:embed="rId2">
            <a:lum/>
          </a:blip>
          <a:srcRect/>
          <a:stretch>
            <a:fillRect/>
          </a:stretch>
        </a:blipFill>
        <a:effectLst/>
      </p:bgPr>
    </p:bg>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491068" y="319893"/>
            <a:ext cx="11226800" cy="6182507"/>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121920" tIns="60960" rIns="121920" bIns="60960" numCol="1" anchor="t" anchorCtr="0" compatLnSpc="1">
            <a:prstTxWarp prst="textNoShape">
              <a:avLst/>
            </a:prstTxWarp>
          </a:bodyPr>
          <a:lstStyle/>
          <a:p>
            <a:endParaRPr lang="en-US" sz="2400" dirty="0"/>
          </a:p>
        </p:txBody>
      </p:sp>
    </p:spTree>
    <p:extLst>
      <p:ext uri="{BB962C8B-B14F-4D97-AF65-F5344CB8AC3E}">
        <p14:creationId xmlns:p14="http://schemas.microsoft.com/office/powerpoint/2010/main" val="26643211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blipFill>
          <a:blip r:embed="rId2"/>
          <a:tile tx="0" ty="0" sx="100000" sy="100000" flip="none" algn="tl"/>
        </a:blipFill>
        <a:effectLst/>
      </p:bgPr>
    </p:bg>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34562873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reserve="1">
  <p:cSld name="1_Blank">
    <p:bg>
      <p:bgPr>
        <a:solidFill>
          <a:schemeClr val="accent2"/>
        </a:solidFill>
        <a:effectLst/>
      </p:bgPr>
    </p:bg>
    <p:spTree>
      <p:nvGrpSpPr>
        <p:cNvPr id="1" name="Shape 151"/>
        <p:cNvGrpSpPr/>
        <p:nvPr/>
      </p:nvGrpSpPr>
      <p:grpSpPr>
        <a:xfrm>
          <a:off x="0" y="0"/>
          <a:ext cx="0" cy="0"/>
          <a:chOff x="0" y="0"/>
          <a:chExt cx="0" cy="0"/>
        </a:xfrm>
      </p:grpSpPr>
      <p:sp>
        <p:nvSpPr>
          <p:cNvPr id="2" name="TextBox 1"/>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105320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1485310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endParaRPr lang="en-US"/>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CAF6199F-9AE4-45D4-B2DC-EE9C8D19449C}" type="datetimeFigureOut">
              <a:rPr lang="en-US" smtClean="0"/>
              <a:t>3/13/2022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96DD1F-5C14-4F73-98CB-D9283BC8DB38}" type="slidenum">
              <a:rPr lang="en-US" smtClean="0"/>
              <a:t>‹#›</a:t>
            </a:fld>
            <a:endParaRPr lang="en-US"/>
          </a:p>
        </p:txBody>
      </p:sp>
    </p:spTree>
    <p:extLst>
      <p:ext uri="{BB962C8B-B14F-4D97-AF65-F5344CB8AC3E}">
        <p14:creationId xmlns:p14="http://schemas.microsoft.com/office/powerpoint/2010/main" val="20933967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2" Type="http://schemas.openxmlformats.org/officeDocument/2006/relationships/slideLayout" Target="../slideLayouts/slideLayout37.xml"/><Relationship Id="rId1" Type="http://schemas.openxmlformats.org/officeDocument/2006/relationships/slideLayout" Target="../slideLayouts/slideLayout36.xml"/><Relationship Id="rId5" Type="http://schemas.openxmlformats.org/officeDocument/2006/relationships/theme" Target="../theme/theme4.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7.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theme" Target="../theme/theme5.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image" Target="../media/image3.jpeg"/><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theme" Target="../theme/theme6.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theme" Target="../theme/theme7.xml"/><Relationship Id="rId5" Type="http://schemas.openxmlformats.org/officeDocument/2006/relationships/slideLayout" Target="../slideLayouts/slideLayout65.xml"/><Relationship Id="rId4" Type="http://schemas.openxmlformats.org/officeDocument/2006/relationships/slideLayout" Target="../slideLayouts/slideLayout64.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68.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image" Target="../media/image9.jpeg"/><Relationship Id="rId5" Type="http://schemas.openxmlformats.org/officeDocument/2006/relationships/theme" Target="../theme/theme8.xml"/><Relationship Id="rId4"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theme" Target="../theme/theme9.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CAF6199F-9AE4-45D4-B2DC-EE9C8D19449C}" type="datetimeFigureOut">
              <a:rPr lang="en-US" smtClean="0"/>
              <a:t>3/13/2022</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B996DD1F-5C14-4F73-98CB-D9283BC8DB38}" type="slidenum">
              <a:rPr lang="en-US" smtClean="0"/>
              <a:t>‹#›</a:t>
            </a:fld>
            <a:endParaRPr lang="en-US"/>
          </a:p>
        </p:txBody>
      </p:sp>
    </p:spTree>
    <p:extLst>
      <p:ext uri="{BB962C8B-B14F-4D97-AF65-F5344CB8AC3E}">
        <p14:creationId xmlns:p14="http://schemas.microsoft.com/office/powerpoint/2010/main" val="144862072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F7930D4-6E6A-4F63-8926-E066E9E16393}" type="datetimeFigureOut">
              <a:rPr lang="en-US" smtClean="0">
                <a:solidFill>
                  <a:prstClr val="black">
                    <a:tint val="75000"/>
                  </a:prstClr>
                </a:solidFill>
              </a:rPr>
              <a:t>3/13/2022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559641-5F8D-48FA-8F85-C8149E63CEEB}"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2318253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b="0" i="0" u="none"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b="0" i="0" u="none"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983328-5D9C-4CDA-A4B0-8F0932BA2C1A}" type="datetimeFigureOut">
              <a:rPr lang="en-US" smtClean="0"/>
              <a:t>3/13/2022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CCEE447-4DD9-425C-BEC0-5EA12C7BCFCC}" type="slidenum">
              <a:rPr lang="en-US" smtClean="0"/>
              <a:t>‹#›</a:t>
            </a:fld>
            <a:endParaRPr lang="en-US"/>
          </a:p>
        </p:txBody>
      </p:sp>
    </p:spTree>
    <p:extLst>
      <p:ext uri="{BB962C8B-B14F-4D97-AF65-F5344CB8AC3E}">
        <p14:creationId xmlns:p14="http://schemas.microsoft.com/office/powerpoint/2010/main" val="2971615749"/>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 id="2147483697"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1511998648"/>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2022/3/13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0" name="TextBox 9">
            <a:extLst>
              <a:ext uri="{FF2B5EF4-FFF2-40B4-BE49-F238E27FC236}">
                <a16:creationId xmlns:a16="http://schemas.microsoft.com/office/drawing/2014/main" id="{020F553E-8497-4E01-AE9D-590187A5B7B9}"/>
              </a:ext>
            </a:extLst>
          </p:cNvPr>
          <p:cNvSpPr txBox="1"/>
          <p:nvPr userDrawn="1"/>
        </p:nvSpPr>
        <p:spPr>
          <a:xfrm>
            <a:off x="9020175" y="6582975"/>
            <a:ext cx="3048000" cy="276999"/>
          </a:xfrm>
          <a:prstGeom prst="rect">
            <a:avLst/>
          </a:prstGeom>
          <a:noFill/>
        </p:spPr>
        <p:txBody>
          <a:bodyPr wrap="square" rtlCol="0">
            <a:spAutoFit/>
          </a:bodyPr>
          <a:lstStyle/>
          <a:p>
            <a:r>
              <a:rPr lang="en-US" sz="1200" dirty="0" err="1"/>
              <a:t>Hương</a:t>
            </a:r>
            <a:r>
              <a:rPr lang="en-US" sz="1200" dirty="0"/>
              <a:t> </a:t>
            </a:r>
            <a:r>
              <a:rPr lang="en-US" sz="1200" dirty="0" err="1"/>
              <a:t>Thảo</a:t>
            </a:r>
            <a:r>
              <a:rPr lang="en-US" sz="1200" dirty="0"/>
              <a:t>: tranthao121004@gmail.com</a:t>
            </a:r>
          </a:p>
        </p:txBody>
      </p:sp>
    </p:spTree>
    <p:extLst>
      <p:ext uri="{BB962C8B-B14F-4D97-AF65-F5344CB8AC3E}">
        <p14:creationId xmlns:p14="http://schemas.microsoft.com/office/powerpoint/2010/main" val="1337218482"/>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0">
          <a:blip r:embed="rId12"/>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2022/3/13</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918654898"/>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8734954"/>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6"/>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803914"/>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Lst>
  <p:transition spd="slow">
    <p:random/>
  </p:transition>
  <p:txStyles>
    <p:titleStyle>
      <a:lvl1pPr algn="l" rtl="0" eaLnBrk="0" fontAlgn="base" hangingPunct="0">
        <a:lnSpc>
          <a:spcPct val="90000"/>
        </a:lnSpc>
        <a:spcBef>
          <a:spcPct val="0"/>
        </a:spcBef>
        <a:spcAft>
          <a:spcPct val="0"/>
        </a:spcAft>
        <a:defRPr sz="4400" kern="1200">
          <a:solidFill>
            <a:schemeClr val="tx1"/>
          </a:solidFill>
          <a:latin typeface="+mj-lt"/>
          <a:ea typeface="SimSun" panose="02010600030101010101" pitchFamily="2" charset="-122"/>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5pPr>
      <a:lvl6pPr marL="4572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6pPr>
      <a:lvl7pPr marL="9144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7pPr>
      <a:lvl8pPr marL="13716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8pPr>
      <a:lvl9pPr marL="1828800" algn="l" rtl="0" fontAlgn="base">
        <a:lnSpc>
          <a:spcPct val="90000"/>
        </a:lnSpc>
        <a:spcBef>
          <a:spcPct val="0"/>
        </a:spcBef>
        <a:spcAft>
          <a:spcPct val="0"/>
        </a:spcAft>
        <a:defRPr sz="4400">
          <a:solidFill>
            <a:schemeClr val="tx1"/>
          </a:solidFill>
          <a:latin typeface="Calibri Light" panose="020F0302020204030204" charset="0"/>
          <a:ea typeface="SimSun" panose="02010600030101010101" pitchFamily="2" charset="-122"/>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SimSun" panose="02010600030101010101" pitchFamily="2" charset="-122"/>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SimSun" panose="02010600030101010101" pitchFamily="2" charset="-122"/>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SimSun" panose="02010600030101010101" pitchFamily="2" charset="-122"/>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SimSun" panose="02010600030101010101" pitchFamily="2"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8" y="719333"/>
            <a:ext cx="10290000" cy="637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951034" y="1583467"/>
            <a:ext cx="10290000" cy="45552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4" name="TextBox 3"/>
          <p:cNvSpPr txBox="1"/>
          <p:nvPr userDrawn="1"/>
        </p:nvSpPr>
        <p:spPr>
          <a:xfrm>
            <a:off x="7972357" y="6502400"/>
            <a:ext cx="2853447" cy="256545"/>
          </a:xfrm>
          <a:prstGeom prst="rect">
            <a:avLst/>
          </a:prstGeom>
          <a:noFill/>
        </p:spPr>
        <p:txBody>
          <a:bodyPr wrap="square" rtlCol="0">
            <a:spAutoFit/>
          </a:bodyPr>
          <a:lstStyle/>
          <a:p>
            <a:r>
              <a:rPr lang="en-US" sz="1067" dirty="0"/>
              <a:t>FeistyForwarders_0968120672</a:t>
            </a:r>
          </a:p>
        </p:txBody>
      </p:sp>
    </p:spTree>
    <p:extLst>
      <p:ext uri="{BB962C8B-B14F-4D97-AF65-F5344CB8AC3E}">
        <p14:creationId xmlns:p14="http://schemas.microsoft.com/office/powerpoint/2010/main" val="4090805418"/>
      </p:ext>
    </p:extLst>
  </p:cSld>
  <p:clrMap bg1="lt1" tx1="dk1" bg2="dk2"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18" Type="http://schemas.openxmlformats.org/officeDocument/2006/relationships/image" Target="../media/image22.png"/><Relationship Id="rId26" Type="http://schemas.openxmlformats.org/officeDocument/2006/relationships/image" Target="../media/image26.png"/><Relationship Id="rId3" Type="http://schemas.openxmlformats.org/officeDocument/2006/relationships/slideLayout" Target="../slideLayouts/slideLayout1.xml"/><Relationship Id="rId21" Type="http://schemas.microsoft.com/office/2007/relationships/hdphoto" Target="../media/hdphoto9.wdp"/><Relationship Id="rId7" Type="http://schemas.microsoft.com/office/2007/relationships/hdphoto" Target="../media/hdphoto2.wdp"/><Relationship Id="rId12" Type="http://schemas.openxmlformats.org/officeDocument/2006/relationships/image" Target="../media/image19.png"/><Relationship Id="rId17" Type="http://schemas.microsoft.com/office/2007/relationships/hdphoto" Target="../media/hdphoto7.wdp"/><Relationship Id="rId25" Type="http://schemas.microsoft.com/office/2007/relationships/hdphoto" Target="../media/hdphoto11.wdp"/><Relationship Id="rId2" Type="http://schemas.openxmlformats.org/officeDocument/2006/relationships/audio" Target="../media/media1.MP3"/><Relationship Id="rId16" Type="http://schemas.openxmlformats.org/officeDocument/2006/relationships/image" Target="../media/image21.png"/><Relationship Id="rId20" Type="http://schemas.openxmlformats.org/officeDocument/2006/relationships/image" Target="../media/image23.png"/><Relationship Id="rId29" Type="http://schemas.microsoft.com/office/2007/relationships/hdphoto" Target="../media/hdphoto13.wdp"/><Relationship Id="rId1" Type="http://schemas.microsoft.com/office/2007/relationships/media" Target="../media/media1.MP3"/><Relationship Id="rId6" Type="http://schemas.openxmlformats.org/officeDocument/2006/relationships/image" Target="../media/image16.png"/><Relationship Id="rId11" Type="http://schemas.microsoft.com/office/2007/relationships/hdphoto" Target="../media/hdphoto4.wdp"/><Relationship Id="rId24" Type="http://schemas.openxmlformats.org/officeDocument/2006/relationships/image" Target="../media/image25.png"/><Relationship Id="rId5" Type="http://schemas.microsoft.com/office/2007/relationships/hdphoto" Target="../media/hdphoto1.wdp"/><Relationship Id="rId15" Type="http://schemas.microsoft.com/office/2007/relationships/hdphoto" Target="../media/hdphoto6.wdp"/><Relationship Id="rId23" Type="http://schemas.microsoft.com/office/2007/relationships/hdphoto" Target="../media/hdphoto10.wdp"/><Relationship Id="rId28" Type="http://schemas.openxmlformats.org/officeDocument/2006/relationships/image" Target="../media/image27.png"/><Relationship Id="rId10" Type="http://schemas.openxmlformats.org/officeDocument/2006/relationships/image" Target="../media/image18.png"/><Relationship Id="rId19" Type="http://schemas.microsoft.com/office/2007/relationships/hdphoto" Target="../media/hdphoto8.wdp"/><Relationship Id="rId31" Type="http://schemas.openxmlformats.org/officeDocument/2006/relationships/image" Target="../media/image29.png"/><Relationship Id="rId4" Type="http://schemas.openxmlformats.org/officeDocument/2006/relationships/image" Target="../media/image15.jpeg"/><Relationship Id="rId9" Type="http://schemas.microsoft.com/office/2007/relationships/hdphoto" Target="../media/hdphoto3.wdp"/><Relationship Id="rId14" Type="http://schemas.openxmlformats.org/officeDocument/2006/relationships/image" Target="../media/image20.png"/><Relationship Id="rId22" Type="http://schemas.openxmlformats.org/officeDocument/2006/relationships/image" Target="../media/image24.png"/><Relationship Id="rId27" Type="http://schemas.microsoft.com/office/2007/relationships/hdphoto" Target="../media/hdphoto12.wdp"/><Relationship Id="rId30" Type="http://schemas.openxmlformats.org/officeDocument/2006/relationships/image" Target="../media/image28.png"/></Relationships>
</file>

<file path=ppt/slides/_rels/slide1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34.xml"/><Relationship Id="rId4"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2.xml"/><Relationship Id="rId1" Type="http://schemas.openxmlformats.org/officeDocument/2006/relationships/slideLayout" Target="../slideLayouts/slideLayout37.xml"/></Relationships>
</file>

<file path=ppt/slides/_rels/slide12.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4.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58.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7.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notesSlide" Target="../notesSlides/notesSlide3.xml"/><Relationship Id="rId5" Type="http://schemas.openxmlformats.org/officeDocument/2006/relationships/tags" Target="../tags/tag5.xml"/><Relationship Id="rId10" Type="http://schemas.openxmlformats.org/officeDocument/2006/relationships/slideLayout" Target="../slideLayouts/slideLayout51.xml"/><Relationship Id="rId4" Type="http://schemas.openxmlformats.org/officeDocument/2006/relationships/tags" Target="../tags/tag4.xml"/><Relationship Id="rId9" Type="http://schemas.openxmlformats.org/officeDocument/2006/relationships/tags" Target="../tags/tag9.xml"/></Relationships>
</file>

<file path=ppt/slides/_rels/slide1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70.xml"/></Relationships>
</file>

<file path=ppt/slides/_rels/slide1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51.xml"/></Relationships>
</file>

<file path=ppt/slides/_rels/slide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4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5" Type="http://schemas.openxmlformats.org/officeDocument/2006/relationships/image" Target="../media/image32.png"/><Relationship Id="rId4" Type="http://schemas.microsoft.com/office/2007/relationships/hdphoto" Target="../media/hdphoto14.wdp"/></Relationships>
</file>

<file path=ppt/slides/_rels/slide20.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5.xml"/><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4.xml.rels><?xml version="1.0" encoding="UTF-8" standalone="yes"?>
<Relationships xmlns="http://schemas.openxmlformats.org/package/2006/relationships"><Relationship Id="rId3" Type="http://schemas.openxmlformats.org/officeDocument/2006/relationships/image" Target="../media/image55.emf"/><Relationship Id="rId2" Type="http://schemas.openxmlformats.org/officeDocument/2006/relationships/notesSlide" Target="../notesSlides/notesSlide6.xml"/><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7.xml"/><Relationship Id="rId1" Type="http://schemas.openxmlformats.org/officeDocument/2006/relationships/slideLayout" Target="../slideLayouts/slideLayout37.xml"/><Relationship Id="rId4" Type="http://schemas.openxmlformats.org/officeDocument/2006/relationships/image" Target="../media/image65.png"/></Relationships>
</file>

<file path=ppt/slides/_rels/slide2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8.xml"/><Relationship Id="rId1" Type="http://schemas.openxmlformats.org/officeDocument/2006/relationships/slideLayout" Target="../slideLayouts/slideLayout6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2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66.png"/><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notesSlide" Target="../notesSlides/notesSlide9.xml"/><Relationship Id="rId1" Type="http://schemas.openxmlformats.org/officeDocument/2006/relationships/slideLayout" Target="../slideLayouts/slideLayout63.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5" Type="http://schemas.openxmlformats.org/officeDocument/2006/relationships/image" Target="../media/image7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 Id="rId14" Type="http://schemas.openxmlformats.org/officeDocument/2006/relationships/image" Target="../media/image77.png"/></Relationships>
</file>

<file path=ppt/slides/_rels/slide28.xml.rels><?xml version="1.0" encoding="UTF-8" standalone="yes"?>
<Relationships xmlns="http://schemas.openxmlformats.org/package/2006/relationships"><Relationship Id="rId3" Type="http://schemas.microsoft.com/office/2007/relationships/hdphoto" Target="../media/hdphoto29.wdp"/><Relationship Id="rId2" Type="http://schemas.openxmlformats.org/officeDocument/2006/relationships/image" Target="../media/image79.png"/><Relationship Id="rId1" Type="http://schemas.openxmlformats.org/officeDocument/2006/relationships/slideLayout" Target="../slideLayouts/slideLayout37.xml"/><Relationship Id="rId5" Type="http://schemas.microsoft.com/office/2007/relationships/hdphoto" Target="../media/hdphoto30.wdp"/><Relationship Id="rId4" Type="http://schemas.openxmlformats.org/officeDocument/2006/relationships/image" Target="../media/image80.png"/></Relationships>
</file>

<file path=ppt/slides/_rels/slide29.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0.xml"/><Relationship Id="rId1" Type="http://schemas.openxmlformats.org/officeDocument/2006/relationships/slideLayout" Target="../slideLayouts/slideLayout66.xml"/><Relationship Id="rId5" Type="http://schemas.openxmlformats.org/officeDocument/2006/relationships/comments" Target="../comments/comment1.xml"/><Relationship Id="rId4" Type="http://schemas.openxmlformats.org/officeDocument/2006/relationships/image" Target="../media/image81.png"/></Relationships>
</file>

<file path=ppt/slides/_rels/slide3.xml.rels><?xml version="1.0" encoding="UTF-8" standalone="yes"?>
<Relationships xmlns="http://schemas.openxmlformats.org/package/2006/relationships"><Relationship Id="rId13" Type="http://schemas.openxmlformats.org/officeDocument/2006/relationships/image" Target="../media/image38.png"/><Relationship Id="rId18" Type="http://schemas.openxmlformats.org/officeDocument/2006/relationships/slide" Target="slide6.xml"/><Relationship Id="rId26" Type="http://schemas.openxmlformats.org/officeDocument/2006/relationships/slide" Target="slide8.xml"/><Relationship Id="rId39" Type="http://schemas.microsoft.com/office/2007/relationships/hdphoto" Target="../media/hdphoto24.wdp"/><Relationship Id="rId21" Type="http://schemas.openxmlformats.org/officeDocument/2006/relationships/image" Target="../media/image22.png"/><Relationship Id="rId34" Type="http://schemas.microsoft.com/office/2007/relationships/hdphoto" Target="../media/hdphoto23.wdp"/><Relationship Id="rId42" Type="http://schemas.openxmlformats.org/officeDocument/2006/relationships/image" Target="../media/image48.png"/><Relationship Id="rId47" Type="http://schemas.microsoft.com/office/2007/relationships/hdphoto" Target="../media/hdphoto28.wdp"/><Relationship Id="rId7" Type="http://schemas.openxmlformats.org/officeDocument/2006/relationships/image" Target="../media/image35.png"/><Relationship Id="rId2" Type="http://schemas.openxmlformats.org/officeDocument/2006/relationships/image" Target="../media/image30.jpeg"/><Relationship Id="rId16" Type="http://schemas.microsoft.com/office/2007/relationships/hdphoto" Target="../media/hdphoto9.wdp"/><Relationship Id="rId29" Type="http://schemas.openxmlformats.org/officeDocument/2006/relationships/image" Target="../media/image25.png"/><Relationship Id="rId1" Type="http://schemas.openxmlformats.org/officeDocument/2006/relationships/slideLayout" Target="../slideLayouts/slideLayout1.xml"/><Relationship Id="rId6" Type="http://schemas.microsoft.com/office/2007/relationships/hdphoto" Target="../media/hdphoto16.wdp"/><Relationship Id="rId11" Type="http://schemas.openxmlformats.org/officeDocument/2006/relationships/image" Target="../media/image37.png"/><Relationship Id="rId24" Type="http://schemas.openxmlformats.org/officeDocument/2006/relationships/image" Target="../media/image41.png"/><Relationship Id="rId32" Type="http://schemas.microsoft.com/office/2007/relationships/hdphoto" Target="../media/hdphoto22.wdp"/><Relationship Id="rId37" Type="http://schemas.openxmlformats.org/officeDocument/2006/relationships/image" Target="../media/image45.png"/><Relationship Id="rId40" Type="http://schemas.openxmlformats.org/officeDocument/2006/relationships/image" Target="../media/image47.png"/><Relationship Id="rId45" Type="http://schemas.microsoft.com/office/2007/relationships/hdphoto" Target="../media/hdphoto27.wdp"/><Relationship Id="rId5" Type="http://schemas.openxmlformats.org/officeDocument/2006/relationships/image" Target="../media/image34.png"/><Relationship Id="rId15" Type="http://schemas.openxmlformats.org/officeDocument/2006/relationships/image" Target="../media/image23.png"/><Relationship Id="rId23" Type="http://schemas.openxmlformats.org/officeDocument/2006/relationships/slide" Target="slide7.xml"/><Relationship Id="rId28" Type="http://schemas.microsoft.com/office/2007/relationships/hdphoto" Target="../media/hdphoto21.wdp"/><Relationship Id="rId36" Type="http://schemas.microsoft.com/office/2007/relationships/hdphoto" Target="../media/hdphoto12.wdp"/><Relationship Id="rId10" Type="http://schemas.microsoft.com/office/2007/relationships/hdphoto" Target="../media/hdphoto18.wdp"/><Relationship Id="rId19" Type="http://schemas.openxmlformats.org/officeDocument/2006/relationships/image" Target="../media/image40.png"/><Relationship Id="rId31" Type="http://schemas.openxmlformats.org/officeDocument/2006/relationships/image" Target="../media/image43.png"/><Relationship Id="rId44" Type="http://schemas.openxmlformats.org/officeDocument/2006/relationships/image" Target="../media/image49.png"/><Relationship Id="rId4" Type="http://schemas.microsoft.com/office/2007/relationships/hdphoto" Target="../media/hdphoto15.wdp"/><Relationship Id="rId9" Type="http://schemas.openxmlformats.org/officeDocument/2006/relationships/image" Target="../media/image36.png"/><Relationship Id="rId14" Type="http://schemas.openxmlformats.org/officeDocument/2006/relationships/slide" Target="slide4.xml"/><Relationship Id="rId22" Type="http://schemas.microsoft.com/office/2007/relationships/hdphoto" Target="../media/hdphoto8.wdp"/><Relationship Id="rId27" Type="http://schemas.openxmlformats.org/officeDocument/2006/relationships/image" Target="../media/image42.png"/><Relationship Id="rId30" Type="http://schemas.microsoft.com/office/2007/relationships/hdphoto" Target="../media/hdphoto11.wdp"/><Relationship Id="rId35" Type="http://schemas.openxmlformats.org/officeDocument/2006/relationships/image" Target="../media/image26.png"/><Relationship Id="rId43" Type="http://schemas.microsoft.com/office/2007/relationships/hdphoto" Target="../media/hdphoto26.wdp"/><Relationship Id="rId48" Type="http://schemas.openxmlformats.org/officeDocument/2006/relationships/slide" Target="slide9.xml"/><Relationship Id="rId8" Type="http://schemas.microsoft.com/office/2007/relationships/hdphoto" Target="../media/hdphoto17.wdp"/><Relationship Id="rId3" Type="http://schemas.openxmlformats.org/officeDocument/2006/relationships/image" Target="../media/image33.png"/><Relationship Id="rId12" Type="http://schemas.microsoft.com/office/2007/relationships/hdphoto" Target="../media/hdphoto19.wdp"/><Relationship Id="rId17" Type="http://schemas.openxmlformats.org/officeDocument/2006/relationships/image" Target="../media/image39.png"/><Relationship Id="rId25" Type="http://schemas.microsoft.com/office/2007/relationships/hdphoto" Target="../media/hdphoto20.wdp"/><Relationship Id="rId33" Type="http://schemas.openxmlformats.org/officeDocument/2006/relationships/image" Target="../media/image44.png"/><Relationship Id="rId38" Type="http://schemas.openxmlformats.org/officeDocument/2006/relationships/image" Target="../media/image46.png"/><Relationship Id="rId46" Type="http://schemas.openxmlformats.org/officeDocument/2006/relationships/image" Target="../media/image50.png"/><Relationship Id="rId20" Type="http://schemas.openxmlformats.org/officeDocument/2006/relationships/slide" Target="slide5.xml"/><Relationship Id="rId41" Type="http://schemas.microsoft.com/office/2007/relationships/hdphoto" Target="../media/hdphoto25.wdp"/></Relationships>
</file>

<file path=ppt/slides/_rels/slide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3.xml"/><Relationship Id="rId4" Type="http://schemas.microsoft.com/office/2007/relationships/hdphoto" Target="../media/hdphoto14.wdp"/></Relationships>
</file>

<file path=ppt/slides/_rels/slide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3.xml"/><Relationship Id="rId4" Type="http://schemas.microsoft.com/office/2007/relationships/hdphoto" Target="../media/hdphoto14.wdp"/></Relationships>
</file>

<file path=ppt/slides/_rels/slide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3.xml"/><Relationship Id="rId4" Type="http://schemas.microsoft.com/office/2007/relationships/hdphoto" Target="../media/hdphoto14.wdp"/></Relationships>
</file>

<file path=ppt/slides/_rels/slide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3.xml"/><Relationship Id="rId4" Type="http://schemas.microsoft.com/office/2007/relationships/hdphoto" Target="../media/hdphoto14.wdp"/></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slide" Target="slide3.xml"/><Relationship Id="rId4" Type="http://schemas.microsoft.com/office/2007/relationships/hdphoto" Target="../media/hdphoto14.wdp"/></Relationships>
</file>

<file path=ppt/slides/_rels/slide9.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9309ac64-8288-4ea0-aa2f-061f9418d41f.jpg"/>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6933" y="0"/>
            <a:ext cx="1220893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Lam tac\tải xuống.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438400" y="4546600"/>
            <a:ext cx="1295400" cy="1568451"/>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C:\Users\ADMIN\Desktop\Lam tac\800px_COLOURBOX9774185 (3).jpg"/>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796636"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Users\ADMIN\Desktop\Lam tac\800px_COLOURBOX9774185 (4).jpg"/>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13500" y="5330826"/>
            <a:ext cx="2383137" cy="807509"/>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Users\ADMIN\Desktop\Lam tac\800px_COLOURBOX9774185 (3).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267200" y="5330826"/>
            <a:ext cx="1016000" cy="67394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5" descr="C:\Users\ADMIN\Desktop\Lam tac\800px_COLOURBOX9774185 (3).jpg"/>
          <p:cNvPicPr>
            <a:picLocks noChangeAspect="1" noChangeArrowheads="1"/>
          </p:cNvPicPr>
          <p:nvPr/>
        </p:nvPicPr>
        <p:blipFill>
          <a:blip r:embed="rId14" cstate="print">
            <a:extLst>
              <a:ext uri="{BEBA8EAE-BF5A-486C-A8C5-ECC9F3942E4B}">
                <a14:imgProps xmlns:a14="http://schemas.microsoft.com/office/drawing/2010/main">
                  <a14:imgLayer r:embed="rId1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0" y="5330826"/>
            <a:ext cx="1422400" cy="94352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C:\Users\ADMIN\Desktop\Lam tac\800px_COLOURBOX9774185 (3).jp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10837335" y="5295127"/>
            <a:ext cx="1219200" cy="745343"/>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C:\Users\ADMIN\Desktop\Lam tac\il_570xN.938660066_slvo.jp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a:off x="8026400" y="3680603"/>
            <a:ext cx="1966643" cy="3507597"/>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C:\Users\ADMIN\Desktop\Lam tac\lumberjack-lean-on-the-wood-log-vector-7780327.jpg"/>
          <p:cNvPicPr>
            <a:picLocks noChangeAspect="1" noChangeArrowheads="1"/>
          </p:cNvPicPr>
          <p:nvPr/>
        </p:nvPicPr>
        <p:blipFill>
          <a:blip r:embed="rId20" cstate="print">
            <a:extLst>
              <a:ext uri="{BEBA8EAE-BF5A-486C-A8C5-ECC9F3942E4B}">
                <a14:imgProps xmlns:a14="http://schemas.microsoft.com/office/drawing/2010/main">
                  <a14:imgLayer r:embed="rId21">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a:off x="9855992" y="3830552"/>
            <a:ext cx="2447745" cy="36976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ình ảnh có liên quan"/>
          <p:cNvPicPr>
            <a:picLocks noChangeAspect="1" noChangeArrowheads="1"/>
          </p:cNvPicPr>
          <p:nvPr/>
        </p:nvPicPr>
        <p:blipFill>
          <a:blip r:embed="rId22">
            <a:extLst>
              <a:ext uri="{BEBA8EAE-BF5A-486C-A8C5-ECC9F3942E4B}">
                <a14:imgProps xmlns:a14="http://schemas.microsoft.com/office/drawing/2010/main">
                  <a14:imgLayer r:embed="rId23">
                    <a14:imgEffect>
                      <a14:backgroundRemoval t="0" b="99133" l="4950" r="90900">
                        <a14:backgroundMark x1="50900" y1="25867" x2="52200" y2="26400"/>
                        <a14:backgroundMark x1="63000" y1="48667" x2="62200" y2="49333"/>
                        <a14:backgroundMark x1="64800" y1="41467" x2="63600" y2="42000"/>
                        <a14:backgroundMark x1="71800" y1="48933" x2="72300" y2="50000"/>
                        <a14:backgroundMark x1="59500" y1="61467" x2="58500" y2="62800"/>
                        <a14:backgroundMark x1="39700" y1="48800" x2="39700" y2="49867"/>
                        <a14:backgroundMark x1="38400" y1="51600" x2="38000" y2="51867"/>
                        <a14:backgroundMark x1="46700" y1="53600" x2="47200" y2="54933"/>
                        <a14:backgroundMark x1="53100" y1="35333" x2="53100" y2="35867"/>
                        <a14:backgroundMark x1="71700" y1="45733" x2="71200" y2="46133"/>
                        <a14:backgroundMark x1="74600" y1="44267" x2="74000" y2="44800"/>
                        <a14:backgroundMark x1="77200" y1="49200" x2="77300" y2="49867"/>
                        <a14:backgroundMark x1="19800" y1="50133" x2="20500" y2="50400"/>
                        <a14:backgroundMark x1="22000" y1="47333" x2="22700" y2="47333"/>
                        <a14:backgroundMark x1="21100" y1="56800" x2="21100" y2="57333"/>
                        <a14:backgroundMark x1="23300" y1="34400" x2="23500" y2="35067"/>
                        <a14:backgroundMark x1="53500" y1="42667" x2="53600" y2="43467"/>
                        <a14:backgroundMark x1="66300" y1="23200" x2="67600" y2="23867"/>
                        <a14:backgroundMark x1="73400" y1="58400" x2="73500" y2="58800"/>
                      </a14:backgroundRemoval>
                    </a14:imgEffect>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flipH="1">
            <a:off x="-5689599" y="-2260599"/>
            <a:ext cx="12375769" cy="1099836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8" descr="C:\Users\ADMIN\Desktop\Tai nguyen thiet ke tro choi\Giai cuu rung xanh\playful-wild-monkeys_1308-2930 (4).jpg"/>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flipH="1">
            <a:off x="1219202" y="-133651"/>
            <a:ext cx="1219199" cy="175925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4" descr="Hình ảnh có liên quan"/>
          <p:cNvPicPr>
            <a:picLocks noChangeAspect="1" noChangeArrowheads="1"/>
          </p:cNvPicPr>
          <p:nvPr/>
        </p:nvPicPr>
        <p:blipFill>
          <a:blip r:embed="rId26" cstate="print">
            <a:extLst>
              <a:ext uri="{BEBA8EAE-BF5A-486C-A8C5-ECC9F3942E4B}">
                <a14:imgProps xmlns:a14="http://schemas.microsoft.com/office/drawing/2010/main">
                  <a14:imgLayer r:embed="rId27">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846623" y="3244817"/>
            <a:ext cx="1354183" cy="1322508"/>
          </a:xfrm>
          <a:prstGeom prst="rect">
            <a:avLst/>
          </a:prstGeom>
          <a:noFill/>
          <a:extLst>
            <a:ext uri="{909E8E84-426E-40DD-AFC4-6F175D3DCCD1}">
              <a14:hiddenFill xmlns:a14="http://schemas.microsoft.com/office/drawing/2010/main">
                <a:solidFill>
                  <a:srgbClr val="FFFFFF"/>
                </a:solidFill>
              </a14:hiddenFill>
            </a:ext>
          </a:extLst>
        </p:spPr>
      </p:pic>
      <p:pic>
        <p:nvPicPr>
          <p:cNvPr id="1033" name="Picture 9" descr="C:\Users\ADMIN\Desktop\Tai nguyen thiet ke tro choi\Bảng gỗ\images.jpg"/>
          <p:cNvPicPr>
            <a:picLocks noChangeAspect="1" noChangeArrowheads="1"/>
          </p:cNvPicPr>
          <p:nvPr/>
        </p:nvPicPr>
        <p:blipFill>
          <a:blip r:embed="rId28">
            <a:extLst>
              <a:ext uri="{BEBA8EAE-BF5A-486C-A8C5-ECC9F3942E4B}">
                <a14:imgProps xmlns:a14="http://schemas.microsoft.com/office/drawing/2010/main">
                  <a14:imgLayer r:embed="rId29">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4551898" y="-838200"/>
            <a:ext cx="3474503" cy="349001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4953565" y="1305004"/>
            <a:ext cx="2714205" cy="1077218"/>
          </a:xfrm>
          <a:prstGeom prst="rect">
            <a:avLst/>
          </a:prstGeom>
          <a:noFill/>
        </p:spPr>
        <p:txBody>
          <a:bodyPr wrap="non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BẢO VỆ</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RỪNG XANH</a:t>
            </a:r>
          </a:p>
        </p:txBody>
      </p:sp>
      <p:pic>
        <p:nvPicPr>
          <p:cNvPr id="1034" name="Picture 10" descr="C:\Users\ADMIN\Desktop\Tai nguyen thiet ke tro choi\Angry birds epic birds\1505573783630 (2).png">
            <a:hlinkClick r:id="" action="ppaction://hlinkshowjump?jump=nextslide"/>
          </p:cNvPr>
          <p:cNvPicPr>
            <a:picLocks noChangeAspect="1" noChangeArrowheads="1"/>
          </p:cNvPicPr>
          <p:nvPr/>
        </p:nvPicPr>
        <p:blipFill>
          <a:blip r:embed="rId30" cstate="print">
            <a:extLst>
              <a:ext uri="{28A0092B-C50C-407E-A947-70E740481C1C}">
                <a14:useLocalDpi xmlns:a14="http://schemas.microsoft.com/office/drawing/2010/main" val="0"/>
              </a:ext>
            </a:extLst>
          </a:blip>
          <a:srcRect/>
          <a:stretch>
            <a:fillRect/>
          </a:stretch>
        </p:blipFill>
        <p:spPr bwMode="auto">
          <a:xfrm>
            <a:off x="5501022" y="2746046"/>
            <a:ext cx="1536257" cy="934557"/>
          </a:xfrm>
          <a:prstGeom prst="rect">
            <a:avLst/>
          </a:prstGeom>
          <a:noFill/>
          <a:extLst>
            <a:ext uri="{909E8E84-426E-40DD-AFC4-6F175D3DCCD1}">
              <a14:hiddenFill xmlns:a14="http://schemas.microsoft.com/office/drawing/2010/main">
                <a:solidFill>
                  <a:srgbClr val="FFFFFF"/>
                </a:solidFill>
              </a14:hiddenFill>
            </a:ext>
          </a:extLst>
        </p:spPr>
      </p:pic>
      <p:pic>
        <p:nvPicPr>
          <p:cNvPr id="18"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12903200" y="6006875"/>
            <a:ext cx="812800" cy="812800"/>
          </a:xfrm>
          <a:prstGeom prst="rect">
            <a:avLst/>
          </a:prstGeom>
        </p:spPr>
      </p:pic>
    </p:spTree>
    <p:extLst>
      <p:ext uri="{BB962C8B-B14F-4D97-AF65-F5344CB8AC3E}">
        <p14:creationId xmlns:p14="http://schemas.microsoft.com/office/powerpoint/2010/main" val="3115117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18"/>
                                        </p:tgtEl>
                                      </p:cBhvr>
                                    </p:cmd>
                                  </p:childTnLst>
                                </p:cTn>
                              </p:par>
                              <p:par>
                                <p:cTn id="7" presetID="26" presetClass="entr" presetSubtype="0" fill="hold" nodeType="withEffect">
                                  <p:stCondLst>
                                    <p:cond delay="0"/>
                                  </p:stCondLst>
                                  <p:childTnLst>
                                    <p:set>
                                      <p:cBhvr>
                                        <p:cTn id="8" dur="1" fill="hold">
                                          <p:stCondLst>
                                            <p:cond delay="0"/>
                                          </p:stCondLst>
                                        </p:cTn>
                                        <p:tgtEl>
                                          <p:spTgt spid="1033"/>
                                        </p:tgtEl>
                                        <p:attrNameLst>
                                          <p:attrName>style.visibility</p:attrName>
                                        </p:attrNameLst>
                                      </p:cBhvr>
                                      <p:to>
                                        <p:strVal val="visible"/>
                                      </p:to>
                                    </p:set>
                                    <p:animEffect transition="in" filter="wipe(down)">
                                      <p:cBhvr>
                                        <p:cTn id="9" dur="580">
                                          <p:stCondLst>
                                            <p:cond delay="0"/>
                                          </p:stCondLst>
                                        </p:cTn>
                                        <p:tgtEl>
                                          <p:spTgt spid="1033"/>
                                        </p:tgtEl>
                                      </p:cBhvr>
                                    </p:animEffect>
                                    <p:anim calcmode="lin" valueType="num">
                                      <p:cBhvr>
                                        <p:cTn id="10" dur="1822" tmFilter="0,0; 0.14,0.36; 0.43,0.73; 0.71,0.91; 1.0,1.0">
                                          <p:stCondLst>
                                            <p:cond delay="0"/>
                                          </p:stCondLst>
                                        </p:cTn>
                                        <p:tgtEl>
                                          <p:spTgt spid="1033"/>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1033"/>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1033"/>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1033"/>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1033"/>
                                        </p:tgtEl>
                                        <p:attrNameLst>
                                          <p:attrName>ppt_y</p:attrName>
                                        </p:attrNameLst>
                                      </p:cBhvr>
                                      <p:tavLst>
                                        <p:tav tm="0" fmla="#ppt_y-sin(pi*$)/81">
                                          <p:val>
                                            <p:fltVal val="0"/>
                                          </p:val>
                                        </p:tav>
                                        <p:tav tm="100000">
                                          <p:val>
                                            <p:fltVal val="1"/>
                                          </p:val>
                                        </p:tav>
                                      </p:tavLst>
                                    </p:anim>
                                    <p:animScale>
                                      <p:cBhvr>
                                        <p:cTn id="15" dur="26">
                                          <p:stCondLst>
                                            <p:cond delay="650"/>
                                          </p:stCondLst>
                                        </p:cTn>
                                        <p:tgtEl>
                                          <p:spTgt spid="1033"/>
                                        </p:tgtEl>
                                      </p:cBhvr>
                                      <p:to x="100000" y="60000"/>
                                    </p:animScale>
                                    <p:animScale>
                                      <p:cBhvr>
                                        <p:cTn id="16" dur="166" decel="50000">
                                          <p:stCondLst>
                                            <p:cond delay="676"/>
                                          </p:stCondLst>
                                        </p:cTn>
                                        <p:tgtEl>
                                          <p:spTgt spid="1033"/>
                                        </p:tgtEl>
                                      </p:cBhvr>
                                      <p:to x="100000" y="100000"/>
                                    </p:animScale>
                                    <p:animScale>
                                      <p:cBhvr>
                                        <p:cTn id="17" dur="26">
                                          <p:stCondLst>
                                            <p:cond delay="1312"/>
                                          </p:stCondLst>
                                        </p:cTn>
                                        <p:tgtEl>
                                          <p:spTgt spid="1033"/>
                                        </p:tgtEl>
                                      </p:cBhvr>
                                      <p:to x="100000" y="80000"/>
                                    </p:animScale>
                                    <p:animScale>
                                      <p:cBhvr>
                                        <p:cTn id="18" dur="166" decel="50000">
                                          <p:stCondLst>
                                            <p:cond delay="1338"/>
                                          </p:stCondLst>
                                        </p:cTn>
                                        <p:tgtEl>
                                          <p:spTgt spid="1033"/>
                                        </p:tgtEl>
                                      </p:cBhvr>
                                      <p:to x="100000" y="100000"/>
                                    </p:animScale>
                                    <p:animScale>
                                      <p:cBhvr>
                                        <p:cTn id="19" dur="26">
                                          <p:stCondLst>
                                            <p:cond delay="1642"/>
                                          </p:stCondLst>
                                        </p:cTn>
                                        <p:tgtEl>
                                          <p:spTgt spid="1033"/>
                                        </p:tgtEl>
                                      </p:cBhvr>
                                      <p:to x="100000" y="90000"/>
                                    </p:animScale>
                                    <p:animScale>
                                      <p:cBhvr>
                                        <p:cTn id="20" dur="166" decel="50000">
                                          <p:stCondLst>
                                            <p:cond delay="1668"/>
                                          </p:stCondLst>
                                        </p:cTn>
                                        <p:tgtEl>
                                          <p:spTgt spid="1033"/>
                                        </p:tgtEl>
                                      </p:cBhvr>
                                      <p:to x="100000" y="100000"/>
                                    </p:animScale>
                                    <p:animScale>
                                      <p:cBhvr>
                                        <p:cTn id="21" dur="26">
                                          <p:stCondLst>
                                            <p:cond delay="1808"/>
                                          </p:stCondLst>
                                        </p:cTn>
                                        <p:tgtEl>
                                          <p:spTgt spid="1033"/>
                                        </p:tgtEl>
                                      </p:cBhvr>
                                      <p:to x="100000" y="95000"/>
                                    </p:animScale>
                                    <p:animScale>
                                      <p:cBhvr>
                                        <p:cTn id="22" dur="166" decel="50000">
                                          <p:stCondLst>
                                            <p:cond delay="1834"/>
                                          </p:stCondLst>
                                        </p:cTn>
                                        <p:tgtEl>
                                          <p:spTgt spid="1033"/>
                                        </p:tgtEl>
                                      </p:cBhvr>
                                      <p:to x="100000" y="100000"/>
                                    </p:animScale>
                                  </p:childTnLst>
                                </p:cTn>
                              </p:par>
                              <p:par>
                                <p:cTn id="23" presetID="26"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down)">
                                      <p:cBhvr>
                                        <p:cTn id="25" dur="580">
                                          <p:stCondLst>
                                            <p:cond delay="0"/>
                                          </p:stCondLst>
                                        </p:cTn>
                                        <p:tgtEl>
                                          <p:spTgt spid="4"/>
                                        </p:tgtEl>
                                      </p:cBhvr>
                                    </p:animEffect>
                                    <p:anim calcmode="lin" valueType="num">
                                      <p:cBhvr>
                                        <p:cTn id="26"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31" dur="26">
                                          <p:stCondLst>
                                            <p:cond delay="650"/>
                                          </p:stCondLst>
                                        </p:cTn>
                                        <p:tgtEl>
                                          <p:spTgt spid="4"/>
                                        </p:tgtEl>
                                      </p:cBhvr>
                                      <p:to x="100000" y="60000"/>
                                    </p:animScale>
                                    <p:animScale>
                                      <p:cBhvr>
                                        <p:cTn id="32" dur="166" decel="50000">
                                          <p:stCondLst>
                                            <p:cond delay="676"/>
                                          </p:stCondLst>
                                        </p:cTn>
                                        <p:tgtEl>
                                          <p:spTgt spid="4"/>
                                        </p:tgtEl>
                                      </p:cBhvr>
                                      <p:to x="100000" y="100000"/>
                                    </p:animScale>
                                    <p:animScale>
                                      <p:cBhvr>
                                        <p:cTn id="33" dur="26">
                                          <p:stCondLst>
                                            <p:cond delay="1312"/>
                                          </p:stCondLst>
                                        </p:cTn>
                                        <p:tgtEl>
                                          <p:spTgt spid="4"/>
                                        </p:tgtEl>
                                      </p:cBhvr>
                                      <p:to x="100000" y="80000"/>
                                    </p:animScale>
                                    <p:animScale>
                                      <p:cBhvr>
                                        <p:cTn id="34" dur="166" decel="50000">
                                          <p:stCondLst>
                                            <p:cond delay="1338"/>
                                          </p:stCondLst>
                                        </p:cTn>
                                        <p:tgtEl>
                                          <p:spTgt spid="4"/>
                                        </p:tgtEl>
                                      </p:cBhvr>
                                      <p:to x="100000" y="100000"/>
                                    </p:animScale>
                                    <p:animScale>
                                      <p:cBhvr>
                                        <p:cTn id="35" dur="26">
                                          <p:stCondLst>
                                            <p:cond delay="1642"/>
                                          </p:stCondLst>
                                        </p:cTn>
                                        <p:tgtEl>
                                          <p:spTgt spid="4"/>
                                        </p:tgtEl>
                                      </p:cBhvr>
                                      <p:to x="100000" y="90000"/>
                                    </p:animScale>
                                    <p:animScale>
                                      <p:cBhvr>
                                        <p:cTn id="36" dur="166" decel="50000">
                                          <p:stCondLst>
                                            <p:cond delay="1668"/>
                                          </p:stCondLst>
                                        </p:cTn>
                                        <p:tgtEl>
                                          <p:spTgt spid="4"/>
                                        </p:tgtEl>
                                      </p:cBhvr>
                                      <p:to x="100000" y="100000"/>
                                    </p:animScale>
                                    <p:animScale>
                                      <p:cBhvr>
                                        <p:cTn id="37" dur="26">
                                          <p:stCondLst>
                                            <p:cond delay="1808"/>
                                          </p:stCondLst>
                                        </p:cTn>
                                        <p:tgtEl>
                                          <p:spTgt spid="4"/>
                                        </p:tgtEl>
                                      </p:cBhvr>
                                      <p:to x="100000" y="95000"/>
                                    </p:animScale>
                                    <p:animScale>
                                      <p:cBhvr>
                                        <p:cTn id="38" dur="166" decel="50000">
                                          <p:stCondLst>
                                            <p:cond delay="1834"/>
                                          </p:stCondLst>
                                        </p:cTn>
                                        <p:tgtEl>
                                          <p:spTgt spid="4"/>
                                        </p:tgtEl>
                                      </p:cBhvr>
                                      <p:to x="100000" y="100000"/>
                                    </p:animScale>
                                  </p:childTnLst>
                                </p:cTn>
                              </p:par>
                            </p:childTnLst>
                          </p:cTn>
                        </p:par>
                        <p:par>
                          <p:cTn id="39" fill="hold">
                            <p:stCondLst>
                              <p:cond delay="2000"/>
                            </p:stCondLst>
                            <p:childTnLst>
                              <p:par>
                                <p:cTn id="40" presetID="10" presetClass="entr" presetSubtype="0" fill="hold" nodeType="afterEffect">
                                  <p:stCondLst>
                                    <p:cond delay="0"/>
                                  </p:stCondLst>
                                  <p:childTnLst>
                                    <p:set>
                                      <p:cBhvr>
                                        <p:cTn id="41" dur="1" fill="hold">
                                          <p:stCondLst>
                                            <p:cond delay="0"/>
                                          </p:stCondLst>
                                        </p:cTn>
                                        <p:tgtEl>
                                          <p:spTgt spid="1034"/>
                                        </p:tgtEl>
                                        <p:attrNameLst>
                                          <p:attrName>style.visibility</p:attrName>
                                        </p:attrNameLst>
                                      </p:cBhvr>
                                      <p:to>
                                        <p:strVal val="visible"/>
                                      </p:to>
                                    </p:set>
                                    <p:animEffect transition="in" filter="fade">
                                      <p:cBhvr>
                                        <p:cTn id="42" dur="500"/>
                                        <p:tgtEl>
                                          <p:spTgt spid="10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mute="1" numSld="50">
                <p:cTn id="43" repeatCount="indefinite" fill="hold" display="0">
                  <p:stCondLst>
                    <p:cond delay="indefinite"/>
                  </p:stCondLst>
                  <p:endCondLst>
                    <p:cond evt="onStopAudio" delay="0">
                      <p:tgtEl>
                        <p:sldTgt/>
                      </p:tgtEl>
                    </p:cond>
                  </p:endCondLst>
                </p:cTn>
                <p:tgtEl>
                  <p:spTgt spid="18"/>
                </p:tgtEl>
              </p:cMediaNode>
            </p:audio>
          </p:childTnLst>
        </p:cTn>
      </p:par>
    </p:tnLst>
    <p:bldLst>
      <p:bldP spid="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 name="7"/>
          <p:cNvCxnSpPr/>
          <p:nvPr/>
        </p:nvCxnSpPr>
        <p:spPr>
          <a:xfrm>
            <a:off x="3717388" y="2328601"/>
            <a:ext cx="4357441" cy="0"/>
          </a:xfrm>
          <a:prstGeom prst="line">
            <a:avLst/>
          </a:prstGeom>
          <a:ln w="9525">
            <a:solidFill>
              <a:schemeClr val="bg1"/>
            </a:solidFill>
            <a:prstDash val="solid"/>
            <a:tailEnd type="diamond"/>
          </a:ln>
        </p:spPr>
        <p:style>
          <a:lnRef idx="1">
            <a:schemeClr val="accent1"/>
          </a:lnRef>
          <a:fillRef idx="0">
            <a:schemeClr val="accent1"/>
          </a:fillRef>
          <a:effectRef idx="0">
            <a:schemeClr val="accent1"/>
          </a:effectRef>
          <a:fontRef idx="minor">
            <a:schemeClr val="tx1"/>
          </a:fontRef>
        </p:style>
      </p:cxnSp>
      <p:grpSp>
        <p:nvGrpSpPr>
          <p:cNvPr id="15" name="14"/>
          <p:cNvGrpSpPr/>
          <p:nvPr/>
        </p:nvGrpSpPr>
        <p:grpSpPr>
          <a:xfrm>
            <a:off x="3202444" y="1262456"/>
            <a:ext cx="5457462" cy="2875220"/>
            <a:chOff x="2118480" y="1316166"/>
            <a:chExt cx="1512168" cy="2156521"/>
          </a:xfrm>
        </p:grpSpPr>
        <p:sp>
          <p:nvSpPr>
            <p:cNvPr id="16" name="15"/>
            <p:cNvSpPr/>
            <p:nvPr/>
          </p:nvSpPr>
          <p:spPr>
            <a:xfrm>
              <a:off x="2118480" y="1316166"/>
              <a:ext cx="1512168" cy="151216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srgbClr val="3992B5"/>
                </a:solidFill>
                <a:effectLst/>
                <a:uLnTx/>
                <a:uFillTx/>
                <a:latin typeface="Calibri" panose="020F0502020204030204"/>
                <a:ea typeface="SimSun" panose="02010600030101010101" pitchFamily="2" charset="-122"/>
                <a:cs typeface="+mn-cs"/>
              </a:endParaRPr>
            </a:p>
          </p:txBody>
        </p:sp>
        <p:sp>
          <p:nvSpPr>
            <p:cNvPr id="19" name="TextBox 67"/>
            <p:cNvSpPr txBox="1"/>
            <p:nvPr/>
          </p:nvSpPr>
          <p:spPr>
            <a:xfrm>
              <a:off x="2208337" y="1556684"/>
              <a:ext cx="1378326" cy="1916003"/>
            </a:xfrm>
            <a:prstGeom prst="rect">
              <a:avLst/>
            </a:prstGeom>
            <a:noFill/>
          </p:spPr>
          <p:txBody>
            <a:bodyPr wrap="square" rtlCol="0">
              <a:spAutoFit/>
            </a:bodyPr>
            <a:lstStyle/>
            <a:p>
              <a:pPr marL="0" marR="0" lvl="1" indent="0" algn="l" defTabSz="12192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300" normalizeH="0" baseline="0" noProof="0" dirty="0" err="1">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Tiết</a:t>
              </a:r>
              <a:r>
                <a:rPr kumimoji="0" lang="en-US" altLang="zh-CN"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rPr>
                <a:t> 1 + 2</a:t>
              </a:r>
              <a:endParaRPr kumimoji="0" lang="zh-CN" altLang="en-US" sz="8000" b="0" i="0" u="none" strike="noStrike" kern="1200" cap="none" spc="300" normalizeH="0" baseline="0" noProof="0" dirty="0">
                <a:ln>
                  <a:noFill/>
                </a:ln>
                <a:solidFill>
                  <a:srgbClr val="FFFFFF"/>
                </a:solidFill>
                <a:effectLst/>
                <a:uLnTx/>
                <a:uFillTx/>
                <a:latin typeface="Arial Rounded MT Bold" panose="020F0704030504030204" charset="0"/>
                <a:ea typeface="Microsoft YaHei" panose="020B0503020204020204" charset="-122"/>
                <a:cs typeface="Arial Rounded MT Bold" panose="020F0704030504030204" charset="0"/>
              </a:endParaRPr>
            </a:p>
          </p:txBody>
        </p:sp>
      </p:grpSp>
      <p:grpSp>
        <p:nvGrpSpPr>
          <p:cNvPr id="2" name="1"/>
          <p:cNvGrpSpPr/>
          <p:nvPr/>
        </p:nvGrpSpPr>
        <p:grpSpPr>
          <a:xfrm>
            <a:off x="-71057" y="2921013"/>
            <a:ext cx="12282473" cy="3934752"/>
            <a:chOff x="-53293" y="2190760"/>
            <a:chExt cx="9211855" cy="2951064"/>
          </a:xfrm>
        </p:grpSpPr>
        <p:pic>
          <p:nvPicPr>
            <p:cNvPr id="11" name="10"/>
            <p:cNvPicPr>
              <a:picLocks noChangeAspect="1"/>
            </p:cNvPicPr>
            <p:nvPr/>
          </p:nvPicPr>
          <p:blipFill>
            <a:blip r:embed="rId3" cstate="screen"/>
            <a:stretch>
              <a:fillRect/>
            </a:stretch>
          </p:blipFill>
          <p:spPr>
            <a:xfrm>
              <a:off x="4248310" y="3185627"/>
              <a:ext cx="4910252" cy="1956197"/>
            </a:xfrm>
            <a:prstGeom prst="rect">
              <a:avLst/>
            </a:prstGeom>
          </p:spPr>
        </p:pic>
        <p:pic>
          <p:nvPicPr>
            <p:cNvPr id="14" name="13"/>
            <p:cNvPicPr>
              <a:picLocks noChangeAspect="1"/>
            </p:cNvPicPr>
            <p:nvPr/>
          </p:nvPicPr>
          <p:blipFill>
            <a:blip r:embed="rId4"/>
            <a:stretch>
              <a:fillRect/>
            </a:stretch>
          </p:blipFill>
          <p:spPr>
            <a:xfrm>
              <a:off x="5936016" y="2190760"/>
              <a:ext cx="3208926" cy="2720031"/>
            </a:xfrm>
            <a:prstGeom prst="rect">
              <a:avLst/>
            </a:prstGeom>
          </p:spPr>
        </p:pic>
        <p:pic>
          <p:nvPicPr>
            <p:cNvPr id="17" name="16"/>
            <p:cNvPicPr>
              <a:picLocks noChangeAspect="1"/>
            </p:cNvPicPr>
            <p:nvPr/>
          </p:nvPicPr>
          <p:blipFill>
            <a:blip r:embed="rId3" cstate="screen"/>
            <a:stretch>
              <a:fillRect/>
            </a:stretch>
          </p:blipFill>
          <p:spPr>
            <a:xfrm>
              <a:off x="-53293" y="3185627"/>
              <a:ext cx="4910252" cy="19561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25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53" presetClass="entr" presetSubtype="16"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 calcmode="lin" valueType="num">
                                      <p:cBhvr>
                                        <p:cTn id="10" dur="500" fill="hold"/>
                                        <p:tgtEl>
                                          <p:spTgt spid="15"/>
                                        </p:tgtEl>
                                        <p:attrNameLst>
                                          <p:attrName>ppt_w</p:attrName>
                                        </p:attrNameLst>
                                      </p:cBhvr>
                                      <p:tavLst>
                                        <p:tav tm="0">
                                          <p:val>
                                            <p:fltVal val="0"/>
                                          </p:val>
                                        </p:tav>
                                        <p:tav tm="100000">
                                          <p:val>
                                            <p:strVal val="#ppt_w"/>
                                          </p:val>
                                        </p:tav>
                                      </p:tavLst>
                                    </p:anim>
                                    <p:anim calcmode="lin" valueType="num">
                                      <p:cBhvr>
                                        <p:cTn id="11" dur="500" fill="hold"/>
                                        <p:tgtEl>
                                          <p:spTgt spid="15"/>
                                        </p:tgtEl>
                                        <p:attrNameLst>
                                          <p:attrName>ppt_h</p:attrName>
                                        </p:attrNameLst>
                                      </p:cBhvr>
                                      <p:tavLst>
                                        <p:tav tm="0">
                                          <p:val>
                                            <p:fltVal val="0"/>
                                          </p:val>
                                        </p:tav>
                                        <p:tav tm="100000">
                                          <p:val>
                                            <p:strVal val="#ppt_h"/>
                                          </p:val>
                                        </p:tav>
                                      </p:tavLst>
                                    </p:anim>
                                    <p:animEffect transition="in" filter="fade">
                                      <p:cBhvr>
                                        <p:cTn id="1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72984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Đọc</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14982373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B7EFE825-43EC-49A3-A94D-ADDDA6F473F9}"/>
              </a:ext>
            </a:extLst>
          </p:cNvPr>
          <p:cNvSpPr txBox="1"/>
          <p:nvPr/>
        </p:nvSpPr>
        <p:spPr>
          <a:xfrm>
            <a:off x="1500621" y="-2315"/>
            <a:ext cx="91907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Nhìn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tranh</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xem</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điều</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xảy</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với</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pic>
        <p:nvPicPr>
          <p:cNvPr id="9" name="Picture 8">
            <a:extLst>
              <a:ext uri="{FF2B5EF4-FFF2-40B4-BE49-F238E27FC236}">
                <a16:creationId xmlns:a16="http://schemas.microsoft.com/office/drawing/2014/main" id="{8433EC8A-89AA-4B2B-BF84-277679AFE498}"/>
              </a:ext>
            </a:extLst>
          </p:cNvPr>
          <p:cNvPicPr>
            <a:picLocks noChangeAspect="1"/>
          </p:cNvPicPr>
          <p:nvPr/>
        </p:nvPicPr>
        <p:blipFill>
          <a:blip r:embed="rId2"/>
          <a:stretch>
            <a:fillRect/>
          </a:stretch>
        </p:blipFill>
        <p:spPr>
          <a:xfrm>
            <a:off x="2048213" y="582460"/>
            <a:ext cx="8095573" cy="3639548"/>
          </a:xfrm>
          <a:prstGeom prst="rect">
            <a:avLst/>
          </a:prstGeom>
        </p:spPr>
      </p:pic>
      <p:sp>
        <p:nvSpPr>
          <p:cNvPr id="10" name="Rectangle 9">
            <a:extLst>
              <a:ext uri="{FF2B5EF4-FFF2-40B4-BE49-F238E27FC236}">
                <a16:creationId xmlns:a16="http://schemas.microsoft.com/office/drawing/2014/main" id="{60C99E42-6A71-4CDF-9F23-076F708B088E}"/>
              </a:ext>
            </a:extLst>
          </p:cNvPr>
          <p:cNvSpPr/>
          <p:nvPr/>
        </p:nvSpPr>
        <p:spPr>
          <a:xfrm>
            <a:off x="1807535" y="4582633"/>
            <a:ext cx="8883844" cy="96756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Cánh cam đi lạc, bị thương. Bạn nhỏ phát hiện ra cánh cam, đựng cánh cam vào chiếc lọ nhỏ đựng đầy cỏ.</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920535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3207950"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mẫu</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7"/>
          <p:cNvPicPr>
            <a:picLocks noChangeAspect="1"/>
          </p:cNvPicPr>
          <p:nvPr/>
        </p:nvPicPr>
        <p:blipFill>
          <a:blip r:embed="rId12"/>
          <a:stretch>
            <a:fillRect/>
          </a:stretch>
        </p:blipFill>
        <p:spPr>
          <a:xfrm>
            <a:off x="-14605" y="5208270"/>
            <a:ext cx="12197080" cy="1725295"/>
          </a:xfrm>
          <a:prstGeom prst="rect">
            <a:avLst/>
          </a:prstGeom>
        </p:spPr>
      </p:pic>
      <p:grpSp>
        <p:nvGrpSpPr>
          <p:cNvPr id="7170" name="组合 490"/>
          <p:cNvGrpSpPr/>
          <p:nvPr/>
        </p:nvGrpSpPr>
        <p:grpSpPr>
          <a:xfrm>
            <a:off x="4000254" y="1509183"/>
            <a:ext cx="742949" cy="742951"/>
            <a:chOff x="1206500" y="6161088"/>
            <a:chExt cx="1466850" cy="1465261"/>
          </a:xfrm>
        </p:grpSpPr>
        <p:sp>
          <p:nvSpPr>
            <p:cNvPr id="379" name="Freeform 328"/>
            <p:cNvSpPr>
              <a:spLocks noEditPoints="1"/>
            </p:cNvSpPr>
            <p:nvPr/>
          </p:nvSpPr>
          <p:spPr bwMode="auto">
            <a:xfrm>
              <a:off x="1244112" y="6233254"/>
              <a:ext cx="1429238" cy="1393095"/>
            </a:xfrm>
            <a:custGeom>
              <a:avLst/>
              <a:gdLst>
                <a:gd name="T0" fmla="*/ 373 w 381"/>
                <a:gd name="T1" fmla="*/ 253 h 370"/>
                <a:gd name="T2" fmla="*/ 195 w 381"/>
                <a:gd name="T3" fmla="*/ 0 h 370"/>
                <a:gd name="T4" fmla="*/ 116 w 381"/>
                <a:gd name="T5" fmla="*/ 39 h 370"/>
                <a:gd name="T6" fmla="*/ 28 w 381"/>
                <a:gd name="T7" fmla="*/ 200 h 370"/>
                <a:gd name="T8" fmla="*/ 7 w 381"/>
                <a:gd name="T9" fmla="*/ 269 h 370"/>
                <a:gd name="T10" fmla="*/ 41 w 381"/>
                <a:gd name="T11" fmla="*/ 357 h 370"/>
                <a:gd name="T12" fmla="*/ 103 w 381"/>
                <a:gd name="T13" fmla="*/ 312 h 370"/>
                <a:gd name="T14" fmla="*/ 198 w 381"/>
                <a:gd name="T15" fmla="*/ 181 h 370"/>
                <a:gd name="T16" fmla="*/ 324 w 381"/>
                <a:gd name="T17" fmla="*/ 334 h 370"/>
                <a:gd name="T18" fmla="*/ 373 w 381"/>
                <a:gd name="T19" fmla="*/ 253 h 370"/>
                <a:gd name="T20" fmla="*/ 217 w 381"/>
                <a:gd name="T21" fmla="*/ 143 h 370"/>
                <a:gd name="T22" fmla="*/ 143 w 381"/>
                <a:gd name="T23" fmla="*/ 130 h 370"/>
                <a:gd name="T24" fmla="*/ 138 w 381"/>
                <a:gd name="T25" fmla="*/ 107 h 370"/>
                <a:gd name="T26" fmla="*/ 199 w 381"/>
                <a:gd name="T27" fmla="*/ 75 h 370"/>
                <a:gd name="T28" fmla="*/ 217 w 381"/>
                <a:gd name="T29" fmla="*/ 143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81" h="370">
                  <a:moveTo>
                    <a:pt x="373" y="253"/>
                  </a:moveTo>
                  <a:cubicBezTo>
                    <a:pt x="353" y="167"/>
                    <a:pt x="307" y="0"/>
                    <a:pt x="195" y="0"/>
                  </a:cubicBezTo>
                  <a:cubicBezTo>
                    <a:pt x="164" y="0"/>
                    <a:pt x="137" y="17"/>
                    <a:pt x="116" y="39"/>
                  </a:cubicBezTo>
                  <a:cubicBezTo>
                    <a:pt x="74" y="83"/>
                    <a:pt x="47" y="143"/>
                    <a:pt x="28" y="200"/>
                  </a:cubicBezTo>
                  <a:cubicBezTo>
                    <a:pt x="22" y="218"/>
                    <a:pt x="12" y="243"/>
                    <a:pt x="7" y="269"/>
                  </a:cubicBezTo>
                  <a:cubicBezTo>
                    <a:pt x="0" y="305"/>
                    <a:pt x="3" y="342"/>
                    <a:pt x="41" y="357"/>
                  </a:cubicBezTo>
                  <a:cubicBezTo>
                    <a:pt x="74" y="370"/>
                    <a:pt x="96" y="340"/>
                    <a:pt x="103" y="312"/>
                  </a:cubicBezTo>
                  <a:cubicBezTo>
                    <a:pt x="129" y="208"/>
                    <a:pt x="146" y="189"/>
                    <a:pt x="198" y="181"/>
                  </a:cubicBezTo>
                  <a:cubicBezTo>
                    <a:pt x="292" y="165"/>
                    <a:pt x="242" y="326"/>
                    <a:pt x="324" y="334"/>
                  </a:cubicBezTo>
                  <a:cubicBezTo>
                    <a:pt x="367" y="338"/>
                    <a:pt x="381" y="287"/>
                    <a:pt x="373" y="253"/>
                  </a:cubicBezTo>
                  <a:moveTo>
                    <a:pt x="217" y="143"/>
                  </a:moveTo>
                  <a:cubicBezTo>
                    <a:pt x="197" y="146"/>
                    <a:pt x="155" y="148"/>
                    <a:pt x="143" y="130"/>
                  </a:cubicBezTo>
                  <a:cubicBezTo>
                    <a:pt x="137" y="121"/>
                    <a:pt x="136" y="114"/>
                    <a:pt x="138" y="107"/>
                  </a:cubicBezTo>
                  <a:cubicBezTo>
                    <a:pt x="145" y="87"/>
                    <a:pt x="181" y="74"/>
                    <a:pt x="199" y="75"/>
                  </a:cubicBezTo>
                  <a:cubicBezTo>
                    <a:pt x="238" y="78"/>
                    <a:pt x="270" y="136"/>
                    <a:pt x="217" y="143"/>
                  </a:cubicBezTo>
                </a:path>
              </a:pathLst>
            </a:custGeom>
            <a:solidFill>
              <a:schemeClr val="accent1">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0" name="Freeform 329"/>
            <p:cNvSpPr/>
            <p:nvPr/>
          </p:nvSpPr>
          <p:spPr bwMode="auto">
            <a:xfrm>
              <a:off x="1266053" y="7403578"/>
              <a:ext cx="316563" cy="150605"/>
            </a:xfrm>
            <a:custGeom>
              <a:avLst/>
              <a:gdLst>
                <a:gd name="T0" fmla="*/ 84 w 84"/>
                <a:gd name="T1" fmla="*/ 0 h 40"/>
                <a:gd name="T2" fmla="*/ 0 w 84"/>
                <a:gd name="T3" fmla="*/ 5 h 40"/>
                <a:gd name="T4" fmla="*/ 10 w 84"/>
                <a:gd name="T5" fmla="*/ 27 h 40"/>
                <a:gd name="T6" fmla="*/ 40 w 84"/>
                <a:gd name="T7" fmla="*/ 40 h 40"/>
                <a:gd name="T8" fmla="*/ 47 w 84"/>
                <a:gd name="T9" fmla="*/ 39 h 40"/>
                <a:gd name="T10" fmla="*/ 84 w 84"/>
                <a:gd name="T11" fmla="*/ 0 h 40"/>
              </a:gdLst>
              <a:ahLst/>
              <a:cxnLst>
                <a:cxn ang="0">
                  <a:pos x="T0" y="T1"/>
                </a:cxn>
                <a:cxn ang="0">
                  <a:pos x="T2" y="T3"/>
                </a:cxn>
                <a:cxn ang="0">
                  <a:pos x="T4" y="T5"/>
                </a:cxn>
                <a:cxn ang="0">
                  <a:pos x="T6" y="T7"/>
                </a:cxn>
                <a:cxn ang="0">
                  <a:pos x="T8" y="T9"/>
                </a:cxn>
                <a:cxn ang="0">
                  <a:pos x="T10" y="T11"/>
                </a:cxn>
              </a:cxnLst>
              <a:rect l="0" t="0" r="r" b="b"/>
              <a:pathLst>
                <a:path w="84" h="40">
                  <a:moveTo>
                    <a:pt x="84" y="0"/>
                  </a:moveTo>
                  <a:cubicBezTo>
                    <a:pt x="56" y="3"/>
                    <a:pt x="28" y="4"/>
                    <a:pt x="0" y="5"/>
                  </a:cubicBezTo>
                  <a:cubicBezTo>
                    <a:pt x="2" y="13"/>
                    <a:pt x="5" y="21"/>
                    <a:pt x="10" y="27"/>
                  </a:cubicBezTo>
                  <a:cubicBezTo>
                    <a:pt x="18" y="34"/>
                    <a:pt x="29" y="40"/>
                    <a:pt x="40" y="40"/>
                  </a:cubicBezTo>
                  <a:cubicBezTo>
                    <a:pt x="42" y="40"/>
                    <a:pt x="45" y="40"/>
                    <a:pt x="47" y="39"/>
                  </a:cubicBezTo>
                  <a:cubicBezTo>
                    <a:pt x="68" y="34"/>
                    <a:pt x="78" y="18"/>
                    <a:pt x="84"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83" name="Freeform 332"/>
            <p:cNvSpPr>
              <a:spLocks noEditPoints="1"/>
            </p:cNvSpPr>
            <p:nvPr/>
          </p:nvSpPr>
          <p:spPr bwMode="auto">
            <a:xfrm>
              <a:off x="2351089" y="7151688"/>
              <a:ext cx="300036" cy="338139"/>
            </a:xfrm>
            <a:custGeom>
              <a:avLst/>
              <a:gdLst>
                <a:gd name="T0" fmla="*/ 2147483646 w 80"/>
                <a:gd name="T1" fmla="*/ 2147483646 h 90"/>
                <a:gd name="T2" fmla="*/ 2147483646 w 80"/>
                <a:gd name="T3" fmla="*/ 2147483646 h 90"/>
                <a:gd name="T4" fmla="*/ 2147483646 w 80"/>
                <a:gd name="T5" fmla="*/ 2147483646 h 90"/>
                <a:gd name="T6" fmla="*/ 2147483646 w 80"/>
                <a:gd name="T7" fmla="*/ 2147483646 h 90"/>
                <a:gd name="T8" fmla="*/ 2147483646 w 80"/>
                <a:gd name="T9" fmla="*/ 2147483646 h 90"/>
                <a:gd name="T10" fmla="*/ 2147483646 w 80"/>
                <a:gd name="T11" fmla="*/ 2147483646 h 90"/>
                <a:gd name="T12" fmla="*/ 0 w 80"/>
                <a:gd name="T13" fmla="*/ 2147483646 h 90"/>
                <a:gd name="T14" fmla="*/ 2147483646 w 80"/>
                <a:gd name="T15" fmla="*/ 2147483646 h 90"/>
                <a:gd name="T16" fmla="*/ 0 w 80"/>
                <a:gd name="T17" fmla="*/ 2147483646 h 90"/>
                <a:gd name="T18" fmla="*/ 0 w 80"/>
                <a:gd name="T19" fmla="*/ 2147483646 h 90"/>
                <a:gd name="T20" fmla="*/ 2147483646 w 80"/>
                <a:gd name="T21" fmla="*/ 0 h 90"/>
                <a:gd name="T22" fmla="*/ 2147483646 w 80"/>
                <a:gd name="T23" fmla="*/ 2147483646 h 90"/>
                <a:gd name="T24" fmla="*/ 2147483646 w 80"/>
                <a:gd name="T25" fmla="*/ 2147483646 h 90"/>
                <a:gd name="T26" fmla="*/ 2147483646 w 80"/>
                <a:gd name="T27" fmla="*/ 2147483646 h 90"/>
                <a:gd name="T28" fmla="*/ 2147483646 w 80"/>
                <a:gd name="T29" fmla="*/ 0 h 90"/>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80" h="90">
                  <a:moveTo>
                    <a:pt x="28" y="90"/>
                  </a:moveTo>
                  <a:cubicBezTo>
                    <a:pt x="28" y="90"/>
                    <a:pt x="29" y="90"/>
                    <a:pt x="29" y="90"/>
                  </a:cubicBezTo>
                  <a:cubicBezTo>
                    <a:pt x="29" y="90"/>
                    <a:pt x="28" y="90"/>
                    <a:pt x="28" y="90"/>
                  </a:cubicBezTo>
                  <a:moveTo>
                    <a:pt x="28" y="90"/>
                  </a:moveTo>
                  <a:cubicBezTo>
                    <a:pt x="28" y="90"/>
                    <a:pt x="28" y="90"/>
                    <a:pt x="28" y="90"/>
                  </a:cubicBezTo>
                  <a:cubicBezTo>
                    <a:pt x="28" y="90"/>
                    <a:pt x="28" y="90"/>
                    <a:pt x="28" y="90"/>
                  </a:cubicBezTo>
                  <a:moveTo>
                    <a:pt x="0" y="77"/>
                  </a:moveTo>
                  <a:cubicBezTo>
                    <a:pt x="7" y="84"/>
                    <a:pt x="16" y="89"/>
                    <a:pt x="28" y="90"/>
                  </a:cubicBezTo>
                  <a:cubicBezTo>
                    <a:pt x="16" y="89"/>
                    <a:pt x="7" y="84"/>
                    <a:pt x="0" y="77"/>
                  </a:cubicBezTo>
                  <a:cubicBezTo>
                    <a:pt x="0" y="77"/>
                    <a:pt x="0" y="77"/>
                    <a:pt x="0" y="77"/>
                  </a:cubicBezTo>
                  <a:moveTo>
                    <a:pt x="76" y="0"/>
                  </a:moveTo>
                  <a:cubicBezTo>
                    <a:pt x="77" y="3"/>
                    <a:pt x="78" y="6"/>
                    <a:pt x="78" y="9"/>
                  </a:cubicBezTo>
                  <a:cubicBezTo>
                    <a:pt x="80" y="15"/>
                    <a:pt x="80" y="21"/>
                    <a:pt x="80" y="28"/>
                  </a:cubicBezTo>
                  <a:cubicBezTo>
                    <a:pt x="80" y="21"/>
                    <a:pt x="80" y="15"/>
                    <a:pt x="78" y="9"/>
                  </a:cubicBezTo>
                  <a:cubicBezTo>
                    <a:pt x="78" y="6"/>
                    <a:pt x="77" y="3"/>
                    <a:pt x="76" y="0"/>
                  </a:cubicBezTo>
                </a:path>
              </a:pathLst>
            </a:custGeom>
            <a:solidFill>
              <a:srgbClr val="F5A3BD"/>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4" name="Freeform 333"/>
            <p:cNvSpPr>
              <a:spLocks noEditPoints="1"/>
            </p:cNvSpPr>
            <p:nvPr/>
          </p:nvSpPr>
          <p:spPr bwMode="auto">
            <a:xfrm>
              <a:off x="2265892" y="7099232"/>
              <a:ext cx="385519" cy="389063"/>
            </a:xfrm>
            <a:custGeom>
              <a:avLst/>
              <a:gdLst>
                <a:gd name="T0" fmla="*/ 49 w 103"/>
                <a:gd name="T1" fmla="*/ 39 h 104"/>
                <a:gd name="T2" fmla="*/ 47 w 103"/>
                <a:gd name="T3" fmla="*/ 37 h 104"/>
                <a:gd name="T4" fmla="*/ 46 w 103"/>
                <a:gd name="T5" fmla="*/ 32 h 104"/>
                <a:gd name="T6" fmla="*/ 48 w 103"/>
                <a:gd name="T7" fmla="*/ 30 h 104"/>
                <a:gd name="T8" fmla="*/ 48 w 103"/>
                <a:gd name="T9" fmla="*/ 30 h 104"/>
                <a:gd name="T10" fmla="*/ 50 w 103"/>
                <a:gd name="T11" fmla="*/ 31 h 104"/>
                <a:gd name="T12" fmla="*/ 51 w 103"/>
                <a:gd name="T13" fmla="*/ 36 h 104"/>
                <a:gd name="T14" fmla="*/ 49 w 103"/>
                <a:gd name="T15" fmla="*/ 39 h 104"/>
                <a:gd name="T16" fmla="*/ 49 w 103"/>
                <a:gd name="T17" fmla="*/ 39 h 104"/>
                <a:gd name="T18" fmla="*/ 89 w 103"/>
                <a:gd name="T19" fmla="*/ 4 h 104"/>
                <a:gd name="T20" fmla="*/ 0 w 103"/>
                <a:gd name="T21" fmla="*/ 45 h 104"/>
                <a:gd name="T22" fmla="*/ 16 w 103"/>
                <a:gd name="T23" fmla="*/ 84 h 104"/>
                <a:gd name="T24" fmla="*/ 45 w 103"/>
                <a:gd name="T25" fmla="*/ 94 h 104"/>
                <a:gd name="T26" fmla="*/ 92 w 103"/>
                <a:gd name="T27" fmla="*/ 45 h 104"/>
                <a:gd name="T28" fmla="*/ 89 w 103"/>
                <a:gd name="T29" fmla="*/ 4 h 104"/>
                <a:gd name="T30" fmla="*/ 96 w 103"/>
                <a:gd name="T31" fmla="*/ 0 h 104"/>
                <a:gd name="T32" fmla="*/ 90 w 103"/>
                <a:gd name="T33" fmla="*/ 3 h 104"/>
                <a:gd name="T34" fmla="*/ 88 w 103"/>
                <a:gd name="T35" fmla="*/ 65 h 104"/>
                <a:gd name="T36" fmla="*/ 46 w 103"/>
                <a:gd name="T37" fmla="*/ 97 h 104"/>
                <a:gd name="T38" fmla="*/ 34 w 103"/>
                <a:gd name="T39" fmla="*/ 95 h 104"/>
                <a:gd name="T40" fmla="*/ 23 w 103"/>
                <a:gd name="T41" fmla="*/ 91 h 104"/>
                <a:gd name="T42" fmla="*/ 51 w 103"/>
                <a:gd name="T43" fmla="*/ 104 h 104"/>
                <a:gd name="T44" fmla="*/ 51 w 103"/>
                <a:gd name="T45" fmla="*/ 104 h 104"/>
                <a:gd name="T46" fmla="*/ 51 w 103"/>
                <a:gd name="T47" fmla="*/ 104 h 104"/>
                <a:gd name="T48" fmla="*/ 51 w 103"/>
                <a:gd name="T49" fmla="*/ 104 h 104"/>
                <a:gd name="T50" fmla="*/ 52 w 103"/>
                <a:gd name="T51" fmla="*/ 104 h 104"/>
                <a:gd name="T52" fmla="*/ 52 w 103"/>
                <a:gd name="T53" fmla="*/ 104 h 104"/>
                <a:gd name="T54" fmla="*/ 57 w 103"/>
                <a:gd name="T55" fmla="*/ 104 h 104"/>
                <a:gd name="T56" fmla="*/ 103 w 103"/>
                <a:gd name="T57" fmla="*/ 42 h 104"/>
                <a:gd name="T58" fmla="*/ 101 w 103"/>
                <a:gd name="T59" fmla="*/ 23 h 104"/>
                <a:gd name="T60" fmla="*/ 99 w 103"/>
                <a:gd name="T61" fmla="*/ 14 h 104"/>
                <a:gd name="T62" fmla="*/ 96 w 103"/>
                <a:gd name="T63" fmla="*/ 0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03" h="104">
                  <a:moveTo>
                    <a:pt x="49" y="39"/>
                  </a:moveTo>
                  <a:cubicBezTo>
                    <a:pt x="48" y="39"/>
                    <a:pt x="47" y="38"/>
                    <a:pt x="47" y="37"/>
                  </a:cubicBezTo>
                  <a:cubicBezTo>
                    <a:pt x="47" y="37"/>
                    <a:pt x="47" y="35"/>
                    <a:pt x="46" y="32"/>
                  </a:cubicBezTo>
                  <a:cubicBezTo>
                    <a:pt x="46" y="31"/>
                    <a:pt x="47" y="30"/>
                    <a:pt x="48" y="30"/>
                  </a:cubicBezTo>
                  <a:cubicBezTo>
                    <a:pt x="48" y="30"/>
                    <a:pt x="48" y="30"/>
                    <a:pt x="48" y="30"/>
                  </a:cubicBezTo>
                  <a:cubicBezTo>
                    <a:pt x="49" y="30"/>
                    <a:pt x="50" y="30"/>
                    <a:pt x="50" y="31"/>
                  </a:cubicBezTo>
                  <a:cubicBezTo>
                    <a:pt x="51" y="35"/>
                    <a:pt x="51" y="36"/>
                    <a:pt x="51" y="36"/>
                  </a:cubicBezTo>
                  <a:cubicBezTo>
                    <a:pt x="51" y="37"/>
                    <a:pt x="50" y="38"/>
                    <a:pt x="49" y="39"/>
                  </a:cubicBezTo>
                  <a:cubicBezTo>
                    <a:pt x="49" y="39"/>
                    <a:pt x="49" y="39"/>
                    <a:pt x="49" y="39"/>
                  </a:cubicBezTo>
                  <a:moveTo>
                    <a:pt x="89" y="4"/>
                  </a:moveTo>
                  <a:cubicBezTo>
                    <a:pt x="61" y="20"/>
                    <a:pt x="31" y="34"/>
                    <a:pt x="0" y="45"/>
                  </a:cubicBezTo>
                  <a:cubicBezTo>
                    <a:pt x="4" y="59"/>
                    <a:pt x="9" y="73"/>
                    <a:pt x="16" y="84"/>
                  </a:cubicBezTo>
                  <a:cubicBezTo>
                    <a:pt x="25" y="91"/>
                    <a:pt x="35" y="94"/>
                    <a:pt x="45" y="94"/>
                  </a:cubicBezTo>
                  <a:cubicBezTo>
                    <a:pt x="68" y="94"/>
                    <a:pt x="90" y="76"/>
                    <a:pt x="92" y="45"/>
                  </a:cubicBezTo>
                  <a:cubicBezTo>
                    <a:pt x="94" y="32"/>
                    <a:pt x="92" y="18"/>
                    <a:pt x="89" y="4"/>
                  </a:cubicBezTo>
                  <a:moveTo>
                    <a:pt x="96" y="0"/>
                  </a:moveTo>
                  <a:cubicBezTo>
                    <a:pt x="94" y="1"/>
                    <a:pt x="92" y="2"/>
                    <a:pt x="90" y="3"/>
                  </a:cubicBezTo>
                  <a:cubicBezTo>
                    <a:pt x="95" y="24"/>
                    <a:pt x="97" y="45"/>
                    <a:pt x="88" y="65"/>
                  </a:cubicBezTo>
                  <a:cubicBezTo>
                    <a:pt x="80" y="83"/>
                    <a:pt x="65" y="97"/>
                    <a:pt x="46" y="97"/>
                  </a:cubicBezTo>
                  <a:cubicBezTo>
                    <a:pt x="42" y="97"/>
                    <a:pt x="38" y="96"/>
                    <a:pt x="34" y="95"/>
                  </a:cubicBezTo>
                  <a:cubicBezTo>
                    <a:pt x="30" y="94"/>
                    <a:pt x="26" y="93"/>
                    <a:pt x="23" y="91"/>
                  </a:cubicBezTo>
                  <a:cubicBezTo>
                    <a:pt x="30" y="98"/>
                    <a:pt x="39" y="103"/>
                    <a:pt x="51" y="104"/>
                  </a:cubicBezTo>
                  <a:cubicBezTo>
                    <a:pt x="51" y="104"/>
                    <a:pt x="51" y="104"/>
                    <a:pt x="51" y="104"/>
                  </a:cubicBezTo>
                  <a:cubicBezTo>
                    <a:pt x="51" y="104"/>
                    <a:pt x="51" y="104"/>
                    <a:pt x="51" y="104"/>
                  </a:cubicBezTo>
                  <a:cubicBezTo>
                    <a:pt x="51" y="104"/>
                    <a:pt x="51" y="104"/>
                    <a:pt x="51" y="104"/>
                  </a:cubicBezTo>
                  <a:cubicBezTo>
                    <a:pt x="51" y="104"/>
                    <a:pt x="52" y="104"/>
                    <a:pt x="52" y="104"/>
                  </a:cubicBezTo>
                  <a:cubicBezTo>
                    <a:pt x="52" y="104"/>
                    <a:pt x="52" y="104"/>
                    <a:pt x="52" y="104"/>
                  </a:cubicBezTo>
                  <a:cubicBezTo>
                    <a:pt x="53" y="104"/>
                    <a:pt x="55" y="104"/>
                    <a:pt x="57" y="104"/>
                  </a:cubicBezTo>
                  <a:cubicBezTo>
                    <a:pt x="89" y="104"/>
                    <a:pt x="103" y="72"/>
                    <a:pt x="103" y="42"/>
                  </a:cubicBezTo>
                  <a:cubicBezTo>
                    <a:pt x="103" y="35"/>
                    <a:pt x="103" y="29"/>
                    <a:pt x="101" y="23"/>
                  </a:cubicBezTo>
                  <a:cubicBezTo>
                    <a:pt x="101" y="20"/>
                    <a:pt x="100" y="17"/>
                    <a:pt x="99" y="14"/>
                  </a:cubicBezTo>
                  <a:cubicBezTo>
                    <a:pt x="98" y="10"/>
                    <a:pt x="97" y="5"/>
                    <a:pt x="9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5" name="Freeform 334"/>
            <p:cNvSpPr/>
            <p:nvPr/>
          </p:nvSpPr>
          <p:spPr bwMode="auto">
            <a:xfrm>
              <a:off x="1206500" y="6161088"/>
              <a:ext cx="1438642" cy="1418196"/>
            </a:xfrm>
            <a:custGeom>
              <a:avLst/>
              <a:gdLst>
                <a:gd name="T0" fmla="*/ 8 w 383"/>
                <a:gd name="T1" fmla="*/ 278 h 377"/>
                <a:gd name="T2" fmla="*/ 91 w 383"/>
                <a:gd name="T3" fmla="*/ 81 h 377"/>
                <a:gd name="T4" fmla="*/ 224 w 383"/>
                <a:gd name="T5" fmla="*/ 15 h 377"/>
                <a:gd name="T6" fmla="*/ 352 w 383"/>
                <a:gd name="T7" fmla="*/ 189 h 377"/>
                <a:gd name="T8" fmla="*/ 374 w 383"/>
                <a:gd name="T9" fmla="*/ 294 h 377"/>
                <a:gd name="T10" fmla="*/ 289 w 383"/>
                <a:gd name="T11" fmla="*/ 323 h 377"/>
                <a:gd name="T12" fmla="*/ 220 w 383"/>
                <a:gd name="T13" fmla="*/ 190 h 377"/>
                <a:gd name="T14" fmla="*/ 126 w 383"/>
                <a:gd name="T15" fmla="*/ 247 h 377"/>
                <a:gd name="T16" fmla="*/ 111 w 383"/>
                <a:gd name="T17" fmla="*/ 291 h 377"/>
                <a:gd name="T18" fmla="*/ 63 w 383"/>
                <a:gd name="T19" fmla="*/ 369 h 377"/>
                <a:gd name="T20" fmla="*/ 14 w 383"/>
                <a:gd name="T21" fmla="*/ 343 h 377"/>
                <a:gd name="T22" fmla="*/ 8 w 383"/>
                <a:gd name="T23" fmla="*/ 278 h 377"/>
                <a:gd name="T24" fmla="*/ 7 w 383"/>
                <a:gd name="T25" fmla="*/ 280 h 377"/>
                <a:gd name="T26" fmla="*/ 62 w 383"/>
                <a:gd name="T27" fmla="*/ 371 h 377"/>
                <a:gd name="T28" fmla="*/ 106 w 383"/>
                <a:gd name="T29" fmla="*/ 314 h 377"/>
                <a:gd name="T30" fmla="*/ 175 w 383"/>
                <a:gd name="T31" fmla="*/ 197 h 377"/>
                <a:gd name="T32" fmla="*/ 246 w 383"/>
                <a:gd name="T33" fmla="*/ 210 h 377"/>
                <a:gd name="T34" fmla="*/ 316 w 383"/>
                <a:gd name="T35" fmla="*/ 344 h 377"/>
                <a:gd name="T36" fmla="*/ 370 w 383"/>
                <a:gd name="T37" fmla="*/ 314 h 377"/>
                <a:gd name="T38" fmla="*/ 365 w 383"/>
                <a:gd name="T39" fmla="*/ 225 h 377"/>
                <a:gd name="T40" fmla="*/ 200 w 383"/>
                <a:gd name="T41" fmla="*/ 9 h 377"/>
                <a:gd name="T42" fmla="*/ 73 w 383"/>
                <a:gd name="T43" fmla="*/ 108 h 377"/>
                <a:gd name="T44" fmla="*/ 7 w 383"/>
                <a:gd name="T45" fmla="*/ 280 h 377"/>
                <a:gd name="T46" fmla="*/ 8 w 383"/>
                <a:gd name="T47" fmla="*/ 278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383" h="377">
                  <a:moveTo>
                    <a:pt x="8" y="278"/>
                  </a:moveTo>
                  <a:cubicBezTo>
                    <a:pt x="23" y="210"/>
                    <a:pt x="51" y="137"/>
                    <a:pt x="91" y="81"/>
                  </a:cubicBezTo>
                  <a:cubicBezTo>
                    <a:pt x="122" y="36"/>
                    <a:pt x="167" y="0"/>
                    <a:pt x="224" y="15"/>
                  </a:cubicBezTo>
                  <a:cubicBezTo>
                    <a:pt x="296" y="35"/>
                    <a:pt x="331" y="125"/>
                    <a:pt x="352" y="189"/>
                  </a:cubicBezTo>
                  <a:cubicBezTo>
                    <a:pt x="363" y="221"/>
                    <a:pt x="377" y="260"/>
                    <a:pt x="374" y="294"/>
                  </a:cubicBezTo>
                  <a:cubicBezTo>
                    <a:pt x="370" y="343"/>
                    <a:pt x="317" y="360"/>
                    <a:pt x="289" y="323"/>
                  </a:cubicBezTo>
                  <a:cubicBezTo>
                    <a:pt x="261" y="287"/>
                    <a:pt x="275" y="201"/>
                    <a:pt x="220" y="190"/>
                  </a:cubicBezTo>
                  <a:cubicBezTo>
                    <a:pt x="177" y="181"/>
                    <a:pt x="142" y="212"/>
                    <a:pt x="126" y="247"/>
                  </a:cubicBezTo>
                  <a:cubicBezTo>
                    <a:pt x="120" y="261"/>
                    <a:pt x="116" y="276"/>
                    <a:pt x="111" y="291"/>
                  </a:cubicBezTo>
                  <a:cubicBezTo>
                    <a:pt x="103" y="321"/>
                    <a:pt x="98" y="360"/>
                    <a:pt x="63" y="369"/>
                  </a:cubicBezTo>
                  <a:cubicBezTo>
                    <a:pt x="44" y="374"/>
                    <a:pt x="23" y="358"/>
                    <a:pt x="14" y="343"/>
                  </a:cubicBezTo>
                  <a:cubicBezTo>
                    <a:pt x="1" y="325"/>
                    <a:pt x="4" y="299"/>
                    <a:pt x="8" y="278"/>
                  </a:cubicBezTo>
                  <a:cubicBezTo>
                    <a:pt x="8" y="279"/>
                    <a:pt x="7" y="280"/>
                    <a:pt x="7" y="280"/>
                  </a:cubicBezTo>
                  <a:cubicBezTo>
                    <a:pt x="0" y="319"/>
                    <a:pt x="9" y="377"/>
                    <a:pt x="62" y="371"/>
                  </a:cubicBezTo>
                  <a:cubicBezTo>
                    <a:pt x="88" y="369"/>
                    <a:pt x="100" y="336"/>
                    <a:pt x="106" y="314"/>
                  </a:cubicBezTo>
                  <a:cubicBezTo>
                    <a:pt x="117" y="271"/>
                    <a:pt x="128" y="214"/>
                    <a:pt x="175" y="197"/>
                  </a:cubicBezTo>
                  <a:cubicBezTo>
                    <a:pt x="200" y="189"/>
                    <a:pt x="229" y="187"/>
                    <a:pt x="246" y="210"/>
                  </a:cubicBezTo>
                  <a:cubicBezTo>
                    <a:pt x="275" y="248"/>
                    <a:pt x="259" y="330"/>
                    <a:pt x="316" y="344"/>
                  </a:cubicBezTo>
                  <a:cubicBezTo>
                    <a:pt x="342" y="351"/>
                    <a:pt x="361" y="335"/>
                    <a:pt x="370" y="314"/>
                  </a:cubicBezTo>
                  <a:cubicBezTo>
                    <a:pt x="383" y="285"/>
                    <a:pt x="372" y="253"/>
                    <a:pt x="365" y="225"/>
                  </a:cubicBezTo>
                  <a:cubicBezTo>
                    <a:pt x="343" y="143"/>
                    <a:pt x="301" y="15"/>
                    <a:pt x="200" y="9"/>
                  </a:cubicBezTo>
                  <a:cubicBezTo>
                    <a:pt x="141" y="6"/>
                    <a:pt x="100" y="63"/>
                    <a:pt x="73" y="108"/>
                  </a:cubicBezTo>
                  <a:cubicBezTo>
                    <a:pt x="42" y="159"/>
                    <a:pt x="20" y="221"/>
                    <a:pt x="7" y="280"/>
                  </a:cubicBezTo>
                  <a:cubicBezTo>
                    <a:pt x="7" y="280"/>
                    <a:pt x="8" y="279"/>
                    <a:pt x="8" y="278"/>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6" name="Freeform 335"/>
            <p:cNvSpPr/>
            <p:nvPr/>
          </p:nvSpPr>
          <p:spPr bwMode="auto">
            <a:xfrm>
              <a:off x="1711122" y="6493674"/>
              <a:ext cx="463876" cy="288659"/>
            </a:xfrm>
            <a:custGeom>
              <a:avLst/>
              <a:gdLst>
                <a:gd name="T0" fmla="*/ 11 w 124"/>
                <a:gd name="T1" fmla="*/ 34 h 77"/>
                <a:gd name="T2" fmla="*/ 80 w 124"/>
                <a:gd name="T3" fmla="*/ 6 h 77"/>
                <a:gd name="T4" fmla="*/ 116 w 124"/>
                <a:gd name="T5" fmla="*/ 41 h 77"/>
                <a:gd name="T6" fmla="*/ 62 w 124"/>
                <a:gd name="T7" fmla="*/ 72 h 77"/>
                <a:gd name="T8" fmla="*/ 11 w 124"/>
                <a:gd name="T9" fmla="*/ 34 h 77"/>
                <a:gd name="T10" fmla="*/ 10 w 124"/>
                <a:gd name="T11" fmla="*/ 36 h 77"/>
                <a:gd name="T12" fmla="*/ 85 w 124"/>
                <a:gd name="T13" fmla="*/ 72 h 77"/>
                <a:gd name="T14" fmla="*/ 118 w 124"/>
                <a:gd name="T15" fmla="*/ 44 h 77"/>
                <a:gd name="T16" fmla="*/ 62 w 124"/>
                <a:gd name="T17" fmla="*/ 3 h 77"/>
                <a:gd name="T18" fmla="*/ 10 w 124"/>
                <a:gd name="T19" fmla="*/ 36 h 77"/>
                <a:gd name="T20" fmla="*/ 11 w 124"/>
                <a:gd name="T21" fmla="*/ 34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24" h="77">
                  <a:moveTo>
                    <a:pt x="11" y="34"/>
                  </a:moveTo>
                  <a:cubicBezTo>
                    <a:pt x="20" y="11"/>
                    <a:pt x="57" y="0"/>
                    <a:pt x="80" y="6"/>
                  </a:cubicBezTo>
                  <a:cubicBezTo>
                    <a:pt x="96" y="10"/>
                    <a:pt x="111" y="25"/>
                    <a:pt x="116" y="41"/>
                  </a:cubicBezTo>
                  <a:cubicBezTo>
                    <a:pt x="124" y="71"/>
                    <a:pt x="80" y="72"/>
                    <a:pt x="62" y="72"/>
                  </a:cubicBezTo>
                  <a:cubicBezTo>
                    <a:pt x="40" y="72"/>
                    <a:pt x="4" y="65"/>
                    <a:pt x="11" y="34"/>
                  </a:cubicBezTo>
                  <a:cubicBezTo>
                    <a:pt x="11" y="35"/>
                    <a:pt x="10" y="36"/>
                    <a:pt x="10" y="36"/>
                  </a:cubicBezTo>
                  <a:cubicBezTo>
                    <a:pt x="0" y="77"/>
                    <a:pt x="61" y="75"/>
                    <a:pt x="85" y="72"/>
                  </a:cubicBezTo>
                  <a:cubicBezTo>
                    <a:pt x="102" y="71"/>
                    <a:pt x="118" y="63"/>
                    <a:pt x="118" y="44"/>
                  </a:cubicBezTo>
                  <a:cubicBezTo>
                    <a:pt x="117" y="18"/>
                    <a:pt x="86" y="0"/>
                    <a:pt x="62" y="3"/>
                  </a:cubicBezTo>
                  <a:cubicBezTo>
                    <a:pt x="42" y="5"/>
                    <a:pt x="18" y="16"/>
                    <a:pt x="10" y="36"/>
                  </a:cubicBezTo>
                  <a:cubicBezTo>
                    <a:pt x="10" y="36"/>
                    <a:pt x="11" y="35"/>
                    <a:pt x="11" y="34"/>
                  </a:cubicBezTo>
                  <a:close/>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7" name="Freeform 336"/>
            <p:cNvSpPr>
              <a:spLocks noEditPoints="1"/>
            </p:cNvSpPr>
            <p:nvPr/>
          </p:nvSpPr>
          <p:spPr bwMode="auto">
            <a:xfrm>
              <a:off x="1397693" y="6355619"/>
              <a:ext cx="1040586" cy="859703"/>
            </a:xfrm>
            <a:custGeom>
              <a:avLst/>
              <a:gdLst>
                <a:gd name="T0" fmla="*/ 1 w 277"/>
                <a:gd name="T1" fmla="*/ 226 h 228"/>
                <a:gd name="T2" fmla="*/ 4 w 277"/>
                <a:gd name="T3" fmla="*/ 227 h 228"/>
                <a:gd name="T4" fmla="*/ 8 w 277"/>
                <a:gd name="T5" fmla="*/ 205 h 228"/>
                <a:gd name="T6" fmla="*/ 269 w 277"/>
                <a:gd name="T7" fmla="*/ 190 h 228"/>
                <a:gd name="T8" fmla="*/ 275 w 277"/>
                <a:gd name="T9" fmla="*/ 211 h 228"/>
                <a:gd name="T10" fmla="*/ 273 w 277"/>
                <a:gd name="T11" fmla="*/ 189 h 228"/>
                <a:gd name="T12" fmla="*/ 17 w 277"/>
                <a:gd name="T13" fmla="*/ 168 h 228"/>
                <a:gd name="T14" fmla="*/ 13 w 277"/>
                <a:gd name="T15" fmla="*/ 189 h 228"/>
                <a:gd name="T16" fmla="*/ 20 w 277"/>
                <a:gd name="T17" fmla="*/ 166 h 228"/>
                <a:gd name="T18" fmla="*/ 260 w 277"/>
                <a:gd name="T19" fmla="*/ 149 h 228"/>
                <a:gd name="T20" fmla="*/ 266 w 277"/>
                <a:gd name="T21" fmla="*/ 172 h 228"/>
                <a:gd name="T22" fmla="*/ 262 w 277"/>
                <a:gd name="T23" fmla="*/ 150 h 228"/>
                <a:gd name="T24" fmla="*/ 31 w 277"/>
                <a:gd name="T25" fmla="*/ 130 h 228"/>
                <a:gd name="T26" fmla="*/ 26 w 277"/>
                <a:gd name="T27" fmla="*/ 151 h 228"/>
                <a:gd name="T28" fmla="*/ 34 w 277"/>
                <a:gd name="T29" fmla="*/ 129 h 228"/>
                <a:gd name="T30" fmla="*/ 247 w 277"/>
                <a:gd name="T31" fmla="*/ 111 h 228"/>
                <a:gd name="T32" fmla="*/ 254 w 277"/>
                <a:gd name="T33" fmla="*/ 134 h 228"/>
                <a:gd name="T34" fmla="*/ 249 w 277"/>
                <a:gd name="T35" fmla="*/ 112 h 228"/>
                <a:gd name="T36" fmla="*/ 47 w 277"/>
                <a:gd name="T37" fmla="*/ 93 h 228"/>
                <a:gd name="T38" fmla="*/ 40 w 277"/>
                <a:gd name="T39" fmla="*/ 114 h 228"/>
                <a:gd name="T40" fmla="*/ 50 w 277"/>
                <a:gd name="T41" fmla="*/ 92 h 228"/>
                <a:gd name="T42" fmla="*/ 230 w 277"/>
                <a:gd name="T43" fmla="*/ 74 h 228"/>
                <a:gd name="T44" fmla="*/ 238 w 277"/>
                <a:gd name="T45" fmla="*/ 95 h 228"/>
                <a:gd name="T46" fmla="*/ 242 w 277"/>
                <a:gd name="T47" fmla="*/ 94 h 228"/>
                <a:gd name="T48" fmla="*/ 68 w 277"/>
                <a:gd name="T49" fmla="*/ 57 h 228"/>
                <a:gd name="T50" fmla="*/ 57 w 277"/>
                <a:gd name="T51" fmla="*/ 78 h 228"/>
                <a:gd name="T52" fmla="*/ 70 w 277"/>
                <a:gd name="T53" fmla="*/ 60 h 228"/>
                <a:gd name="T54" fmla="*/ 211 w 277"/>
                <a:gd name="T55" fmla="*/ 40 h 228"/>
                <a:gd name="T56" fmla="*/ 220 w 277"/>
                <a:gd name="T57" fmla="*/ 60 h 228"/>
                <a:gd name="T58" fmla="*/ 223 w 277"/>
                <a:gd name="T59" fmla="*/ 58 h 228"/>
                <a:gd name="T60" fmla="*/ 93 w 277"/>
                <a:gd name="T61" fmla="*/ 25 h 228"/>
                <a:gd name="T62" fmla="*/ 78 w 277"/>
                <a:gd name="T63" fmla="*/ 44 h 228"/>
                <a:gd name="T64" fmla="*/ 81 w 277"/>
                <a:gd name="T65" fmla="*/ 44 h 228"/>
                <a:gd name="T66" fmla="*/ 93 w 277"/>
                <a:gd name="T67" fmla="*/ 25 h 228"/>
                <a:gd name="T68" fmla="*/ 181 w 277"/>
                <a:gd name="T69" fmla="*/ 15 h 228"/>
                <a:gd name="T70" fmla="*/ 198 w 277"/>
                <a:gd name="T71" fmla="*/ 29 h 228"/>
                <a:gd name="T72" fmla="*/ 184 w 277"/>
                <a:gd name="T73" fmla="*/ 12 h 228"/>
                <a:gd name="T74" fmla="*/ 125 w 277"/>
                <a:gd name="T75" fmla="*/ 3 h 228"/>
                <a:gd name="T76" fmla="*/ 108 w 277"/>
                <a:gd name="T77" fmla="*/ 16 h 228"/>
                <a:gd name="T78" fmla="*/ 128 w 277"/>
                <a:gd name="T79" fmla="*/ 5 h 228"/>
                <a:gd name="T80" fmla="*/ 145 w 277"/>
                <a:gd name="T81" fmla="*/ 0 h 228"/>
                <a:gd name="T82" fmla="*/ 145 w 277"/>
                <a:gd name="T83" fmla="*/ 4 h 228"/>
                <a:gd name="T84" fmla="*/ 164 w 277"/>
                <a:gd name="T85" fmla="*/ 7 h 228"/>
                <a:gd name="T86" fmla="*/ 165 w 277"/>
                <a:gd name="T87" fmla="*/ 3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77" h="228">
                  <a:moveTo>
                    <a:pt x="8" y="205"/>
                  </a:moveTo>
                  <a:cubicBezTo>
                    <a:pt x="7" y="205"/>
                    <a:pt x="6" y="205"/>
                    <a:pt x="6" y="206"/>
                  </a:cubicBezTo>
                  <a:cubicBezTo>
                    <a:pt x="4" y="213"/>
                    <a:pt x="2" y="220"/>
                    <a:pt x="1" y="226"/>
                  </a:cubicBezTo>
                  <a:cubicBezTo>
                    <a:pt x="0" y="227"/>
                    <a:pt x="1" y="228"/>
                    <a:pt x="2" y="228"/>
                  </a:cubicBezTo>
                  <a:cubicBezTo>
                    <a:pt x="3" y="228"/>
                    <a:pt x="3" y="228"/>
                    <a:pt x="3" y="228"/>
                  </a:cubicBezTo>
                  <a:cubicBezTo>
                    <a:pt x="3" y="228"/>
                    <a:pt x="4" y="227"/>
                    <a:pt x="4" y="227"/>
                  </a:cubicBezTo>
                  <a:cubicBezTo>
                    <a:pt x="6" y="221"/>
                    <a:pt x="8" y="214"/>
                    <a:pt x="10" y="207"/>
                  </a:cubicBezTo>
                  <a:cubicBezTo>
                    <a:pt x="10" y="206"/>
                    <a:pt x="9" y="205"/>
                    <a:pt x="8" y="205"/>
                  </a:cubicBezTo>
                  <a:cubicBezTo>
                    <a:pt x="8" y="205"/>
                    <a:pt x="8" y="205"/>
                    <a:pt x="8" y="205"/>
                  </a:cubicBezTo>
                  <a:moveTo>
                    <a:pt x="271" y="188"/>
                  </a:moveTo>
                  <a:cubicBezTo>
                    <a:pt x="271" y="188"/>
                    <a:pt x="270" y="188"/>
                    <a:pt x="270" y="188"/>
                  </a:cubicBezTo>
                  <a:cubicBezTo>
                    <a:pt x="269" y="188"/>
                    <a:pt x="269" y="189"/>
                    <a:pt x="269" y="190"/>
                  </a:cubicBezTo>
                  <a:cubicBezTo>
                    <a:pt x="269" y="190"/>
                    <a:pt x="269" y="190"/>
                    <a:pt x="269" y="190"/>
                  </a:cubicBezTo>
                  <a:cubicBezTo>
                    <a:pt x="271" y="197"/>
                    <a:pt x="272" y="204"/>
                    <a:pt x="273" y="210"/>
                  </a:cubicBezTo>
                  <a:cubicBezTo>
                    <a:pt x="274" y="210"/>
                    <a:pt x="274" y="211"/>
                    <a:pt x="275" y="211"/>
                  </a:cubicBezTo>
                  <a:cubicBezTo>
                    <a:pt x="276" y="211"/>
                    <a:pt x="276" y="211"/>
                    <a:pt x="276" y="211"/>
                  </a:cubicBezTo>
                  <a:cubicBezTo>
                    <a:pt x="277" y="211"/>
                    <a:pt x="277" y="210"/>
                    <a:pt x="277" y="209"/>
                  </a:cubicBezTo>
                  <a:cubicBezTo>
                    <a:pt x="276" y="203"/>
                    <a:pt x="275" y="196"/>
                    <a:pt x="273" y="189"/>
                  </a:cubicBezTo>
                  <a:cubicBezTo>
                    <a:pt x="273" y="188"/>
                    <a:pt x="272" y="188"/>
                    <a:pt x="271" y="188"/>
                  </a:cubicBezTo>
                  <a:moveTo>
                    <a:pt x="19" y="166"/>
                  </a:moveTo>
                  <a:cubicBezTo>
                    <a:pt x="18" y="166"/>
                    <a:pt x="18" y="167"/>
                    <a:pt x="17" y="168"/>
                  </a:cubicBezTo>
                  <a:cubicBezTo>
                    <a:pt x="15" y="174"/>
                    <a:pt x="13" y="181"/>
                    <a:pt x="11" y="187"/>
                  </a:cubicBezTo>
                  <a:cubicBezTo>
                    <a:pt x="11" y="188"/>
                    <a:pt x="12" y="189"/>
                    <a:pt x="13" y="189"/>
                  </a:cubicBezTo>
                  <a:cubicBezTo>
                    <a:pt x="13" y="189"/>
                    <a:pt x="13" y="189"/>
                    <a:pt x="13" y="189"/>
                  </a:cubicBezTo>
                  <a:cubicBezTo>
                    <a:pt x="14" y="189"/>
                    <a:pt x="15" y="189"/>
                    <a:pt x="15" y="188"/>
                  </a:cubicBezTo>
                  <a:cubicBezTo>
                    <a:pt x="17" y="182"/>
                    <a:pt x="19" y="175"/>
                    <a:pt x="21" y="169"/>
                  </a:cubicBezTo>
                  <a:cubicBezTo>
                    <a:pt x="22" y="168"/>
                    <a:pt x="21" y="167"/>
                    <a:pt x="20" y="166"/>
                  </a:cubicBezTo>
                  <a:cubicBezTo>
                    <a:pt x="20" y="166"/>
                    <a:pt x="20" y="166"/>
                    <a:pt x="19" y="166"/>
                  </a:cubicBezTo>
                  <a:moveTo>
                    <a:pt x="260" y="149"/>
                  </a:moveTo>
                  <a:cubicBezTo>
                    <a:pt x="260" y="149"/>
                    <a:pt x="260" y="149"/>
                    <a:pt x="260" y="149"/>
                  </a:cubicBezTo>
                  <a:cubicBezTo>
                    <a:pt x="259" y="149"/>
                    <a:pt x="258" y="150"/>
                    <a:pt x="258" y="151"/>
                  </a:cubicBezTo>
                  <a:cubicBezTo>
                    <a:pt x="260" y="158"/>
                    <a:pt x="262" y="164"/>
                    <a:pt x="264" y="171"/>
                  </a:cubicBezTo>
                  <a:cubicBezTo>
                    <a:pt x="264" y="172"/>
                    <a:pt x="265" y="172"/>
                    <a:pt x="266" y="172"/>
                  </a:cubicBezTo>
                  <a:cubicBezTo>
                    <a:pt x="266" y="172"/>
                    <a:pt x="266" y="172"/>
                    <a:pt x="266" y="172"/>
                  </a:cubicBezTo>
                  <a:cubicBezTo>
                    <a:pt x="267" y="172"/>
                    <a:pt x="268" y="171"/>
                    <a:pt x="268" y="170"/>
                  </a:cubicBezTo>
                  <a:cubicBezTo>
                    <a:pt x="266" y="163"/>
                    <a:pt x="264" y="157"/>
                    <a:pt x="262" y="150"/>
                  </a:cubicBezTo>
                  <a:cubicBezTo>
                    <a:pt x="262" y="149"/>
                    <a:pt x="261" y="149"/>
                    <a:pt x="260" y="149"/>
                  </a:cubicBezTo>
                  <a:moveTo>
                    <a:pt x="33" y="129"/>
                  </a:moveTo>
                  <a:cubicBezTo>
                    <a:pt x="32" y="129"/>
                    <a:pt x="31" y="129"/>
                    <a:pt x="31" y="130"/>
                  </a:cubicBezTo>
                  <a:cubicBezTo>
                    <a:pt x="29" y="136"/>
                    <a:pt x="26" y="142"/>
                    <a:pt x="24" y="149"/>
                  </a:cubicBezTo>
                  <a:cubicBezTo>
                    <a:pt x="24" y="150"/>
                    <a:pt x="24" y="151"/>
                    <a:pt x="25" y="151"/>
                  </a:cubicBezTo>
                  <a:cubicBezTo>
                    <a:pt x="26" y="151"/>
                    <a:pt x="26" y="151"/>
                    <a:pt x="26" y="151"/>
                  </a:cubicBezTo>
                  <a:cubicBezTo>
                    <a:pt x="27" y="151"/>
                    <a:pt x="27" y="151"/>
                    <a:pt x="28" y="150"/>
                  </a:cubicBezTo>
                  <a:cubicBezTo>
                    <a:pt x="30" y="144"/>
                    <a:pt x="32" y="138"/>
                    <a:pt x="35" y="131"/>
                  </a:cubicBezTo>
                  <a:cubicBezTo>
                    <a:pt x="35" y="130"/>
                    <a:pt x="35" y="129"/>
                    <a:pt x="34" y="129"/>
                  </a:cubicBezTo>
                  <a:cubicBezTo>
                    <a:pt x="33" y="129"/>
                    <a:pt x="33" y="129"/>
                    <a:pt x="33" y="129"/>
                  </a:cubicBezTo>
                  <a:moveTo>
                    <a:pt x="247" y="111"/>
                  </a:moveTo>
                  <a:cubicBezTo>
                    <a:pt x="247" y="111"/>
                    <a:pt x="247" y="111"/>
                    <a:pt x="247" y="111"/>
                  </a:cubicBezTo>
                  <a:cubicBezTo>
                    <a:pt x="246" y="111"/>
                    <a:pt x="245" y="113"/>
                    <a:pt x="246" y="114"/>
                  </a:cubicBezTo>
                  <a:cubicBezTo>
                    <a:pt x="248" y="120"/>
                    <a:pt x="250" y="126"/>
                    <a:pt x="252" y="132"/>
                  </a:cubicBezTo>
                  <a:cubicBezTo>
                    <a:pt x="253" y="133"/>
                    <a:pt x="253" y="134"/>
                    <a:pt x="254" y="134"/>
                  </a:cubicBezTo>
                  <a:cubicBezTo>
                    <a:pt x="255" y="134"/>
                    <a:pt x="255" y="134"/>
                    <a:pt x="255" y="134"/>
                  </a:cubicBezTo>
                  <a:cubicBezTo>
                    <a:pt x="256" y="133"/>
                    <a:pt x="256" y="132"/>
                    <a:pt x="256" y="131"/>
                  </a:cubicBezTo>
                  <a:cubicBezTo>
                    <a:pt x="254" y="125"/>
                    <a:pt x="252" y="118"/>
                    <a:pt x="249" y="112"/>
                  </a:cubicBezTo>
                  <a:cubicBezTo>
                    <a:pt x="249" y="111"/>
                    <a:pt x="248" y="111"/>
                    <a:pt x="247" y="111"/>
                  </a:cubicBezTo>
                  <a:moveTo>
                    <a:pt x="49" y="92"/>
                  </a:moveTo>
                  <a:cubicBezTo>
                    <a:pt x="48" y="92"/>
                    <a:pt x="47" y="92"/>
                    <a:pt x="47" y="93"/>
                  </a:cubicBezTo>
                  <a:cubicBezTo>
                    <a:pt x="44" y="99"/>
                    <a:pt x="41" y="105"/>
                    <a:pt x="39" y="111"/>
                  </a:cubicBezTo>
                  <a:cubicBezTo>
                    <a:pt x="38" y="112"/>
                    <a:pt x="39" y="113"/>
                    <a:pt x="40" y="114"/>
                  </a:cubicBezTo>
                  <a:cubicBezTo>
                    <a:pt x="40" y="114"/>
                    <a:pt x="40" y="114"/>
                    <a:pt x="40" y="114"/>
                  </a:cubicBezTo>
                  <a:cubicBezTo>
                    <a:pt x="41" y="114"/>
                    <a:pt x="42" y="114"/>
                    <a:pt x="42" y="113"/>
                  </a:cubicBezTo>
                  <a:cubicBezTo>
                    <a:pt x="45" y="107"/>
                    <a:pt x="48" y="101"/>
                    <a:pt x="51" y="95"/>
                  </a:cubicBezTo>
                  <a:cubicBezTo>
                    <a:pt x="51" y="94"/>
                    <a:pt x="51" y="93"/>
                    <a:pt x="50" y="92"/>
                  </a:cubicBezTo>
                  <a:cubicBezTo>
                    <a:pt x="49" y="92"/>
                    <a:pt x="49" y="92"/>
                    <a:pt x="49" y="92"/>
                  </a:cubicBezTo>
                  <a:moveTo>
                    <a:pt x="231" y="74"/>
                  </a:moveTo>
                  <a:cubicBezTo>
                    <a:pt x="231" y="74"/>
                    <a:pt x="231" y="74"/>
                    <a:pt x="230" y="74"/>
                  </a:cubicBezTo>
                  <a:cubicBezTo>
                    <a:pt x="229" y="75"/>
                    <a:pt x="229" y="76"/>
                    <a:pt x="230" y="77"/>
                  </a:cubicBezTo>
                  <a:cubicBezTo>
                    <a:pt x="230" y="77"/>
                    <a:pt x="230" y="77"/>
                    <a:pt x="230" y="77"/>
                  </a:cubicBezTo>
                  <a:cubicBezTo>
                    <a:pt x="233" y="83"/>
                    <a:pt x="235" y="89"/>
                    <a:pt x="238" y="95"/>
                  </a:cubicBezTo>
                  <a:cubicBezTo>
                    <a:pt x="238" y="96"/>
                    <a:pt x="239" y="96"/>
                    <a:pt x="240" y="96"/>
                  </a:cubicBezTo>
                  <a:cubicBezTo>
                    <a:pt x="241" y="96"/>
                    <a:pt x="241" y="96"/>
                    <a:pt x="241" y="96"/>
                  </a:cubicBezTo>
                  <a:cubicBezTo>
                    <a:pt x="242" y="96"/>
                    <a:pt x="242" y="95"/>
                    <a:pt x="242" y="94"/>
                  </a:cubicBezTo>
                  <a:cubicBezTo>
                    <a:pt x="239" y="87"/>
                    <a:pt x="236" y="81"/>
                    <a:pt x="233" y="75"/>
                  </a:cubicBezTo>
                  <a:cubicBezTo>
                    <a:pt x="233" y="75"/>
                    <a:pt x="232" y="74"/>
                    <a:pt x="231" y="74"/>
                  </a:cubicBezTo>
                  <a:moveTo>
                    <a:pt x="68" y="57"/>
                  </a:moveTo>
                  <a:cubicBezTo>
                    <a:pt x="68" y="57"/>
                    <a:pt x="67" y="57"/>
                    <a:pt x="67" y="58"/>
                  </a:cubicBezTo>
                  <a:cubicBezTo>
                    <a:pt x="63" y="63"/>
                    <a:pt x="60" y="69"/>
                    <a:pt x="56" y="75"/>
                  </a:cubicBezTo>
                  <a:cubicBezTo>
                    <a:pt x="56" y="76"/>
                    <a:pt x="56" y="77"/>
                    <a:pt x="57" y="78"/>
                  </a:cubicBezTo>
                  <a:cubicBezTo>
                    <a:pt x="58" y="78"/>
                    <a:pt x="58" y="78"/>
                    <a:pt x="58" y="78"/>
                  </a:cubicBezTo>
                  <a:cubicBezTo>
                    <a:pt x="59" y="78"/>
                    <a:pt x="59" y="78"/>
                    <a:pt x="60" y="77"/>
                  </a:cubicBezTo>
                  <a:cubicBezTo>
                    <a:pt x="63" y="71"/>
                    <a:pt x="66" y="65"/>
                    <a:pt x="70" y="60"/>
                  </a:cubicBezTo>
                  <a:cubicBezTo>
                    <a:pt x="70" y="59"/>
                    <a:pt x="70" y="58"/>
                    <a:pt x="69" y="57"/>
                  </a:cubicBezTo>
                  <a:cubicBezTo>
                    <a:pt x="69" y="57"/>
                    <a:pt x="69" y="57"/>
                    <a:pt x="68" y="57"/>
                  </a:cubicBezTo>
                  <a:moveTo>
                    <a:pt x="211" y="40"/>
                  </a:moveTo>
                  <a:cubicBezTo>
                    <a:pt x="210" y="40"/>
                    <a:pt x="210" y="40"/>
                    <a:pt x="209" y="40"/>
                  </a:cubicBezTo>
                  <a:cubicBezTo>
                    <a:pt x="209" y="41"/>
                    <a:pt x="208" y="42"/>
                    <a:pt x="209" y="43"/>
                  </a:cubicBezTo>
                  <a:cubicBezTo>
                    <a:pt x="213" y="48"/>
                    <a:pt x="217" y="54"/>
                    <a:pt x="220" y="60"/>
                  </a:cubicBezTo>
                  <a:cubicBezTo>
                    <a:pt x="220" y="60"/>
                    <a:pt x="221" y="61"/>
                    <a:pt x="222" y="61"/>
                  </a:cubicBezTo>
                  <a:cubicBezTo>
                    <a:pt x="223" y="60"/>
                    <a:pt x="223" y="60"/>
                    <a:pt x="223" y="60"/>
                  </a:cubicBezTo>
                  <a:cubicBezTo>
                    <a:pt x="224" y="60"/>
                    <a:pt x="224" y="59"/>
                    <a:pt x="223" y="58"/>
                  </a:cubicBezTo>
                  <a:cubicBezTo>
                    <a:pt x="220" y="52"/>
                    <a:pt x="216" y="46"/>
                    <a:pt x="212" y="41"/>
                  </a:cubicBezTo>
                  <a:cubicBezTo>
                    <a:pt x="212" y="40"/>
                    <a:pt x="211" y="40"/>
                    <a:pt x="211" y="40"/>
                  </a:cubicBezTo>
                  <a:moveTo>
                    <a:pt x="93" y="25"/>
                  </a:moveTo>
                  <a:cubicBezTo>
                    <a:pt x="92" y="25"/>
                    <a:pt x="92" y="26"/>
                    <a:pt x="91" y="26"/>
                  </a:cubicBezTo>
                  <a:cubicBezTo>
                    <a:pt x="87" y="31"/>
                    <a:pt x="82" y="36"/>
                    <a:pt x="78" y="41"/>
                  </a:cubicBezTo>
                  <a:cubicBezTo>
                    <a:pt x="77" y="42"/>
                    <a:pt x="78" y="43"/>
                    <a:pt x="78" y="44"/>
                  </a:cubicBezTo>
                  <a:cubicBezTo>
                    <a:pt x="79" y="44"/>
                    <a:pt x="79" y="44"/>
                    <a:pt x="80" y="44"/>
                  </a:cubicBezTo>
                  <a:cubicBezTo>
                    <a:pt x="80" y="44"/>
                    <a:pt x="81" y="44"/>
                    <a:pt x="81" y="44"/>
                  </a:cubicBezTo>
                  <a:cubicBezTo>
                    <a:pt x="81" y="44"/>
                    <a:pt x="81" y="44"/>
                    <a:pt x="81" y="44"/>
                  </a:cubicBezTo>
                  <a:cubicBezTo>
                    <a:pt x="85" y="38"/>
                    <a:pt x="90" y="33"/>
                    <a:pt x="94" y="29"/>
                  </a:cubicBezTo>
                  <a:cubicBezTo>
                    <a:pt x="95" y="28"/>
                    <a:pt x="95" y="27"/>
                    <a:pt x="94" y="26"/>
                  </a:cubicBezTo>
                  <a:cubicBezTo>
                    <a:pt x="94" y="26"/>
                    <a:pt x="93" y="25"/>
                    <a:pt x="93" y="25"/>
                  </a:cubicBezTo>
                  <a:moveTo>
                    <a:pt x="182" y="12"/>
                  </a:moveTo>
                  <a:cubicBezTo>
                    <a:pt x="182" y="12"/>
                    <a:pt x="181" y="12"/>
                    <a:pt x="181" y="13"/>
                  </a:cubicBezTo>
                  <a:cubicBezTo>
                    <a:pt x="180" y="14"/>
                    <a:pt x="180" y="15"/>
                    <a:pt x="181" y="15"/>
                  </a:cubicBezTo>
                  <a:cubicBezTo>
                    <a:pt x="187" y="19"/>
                    <a:pt x="192" y="23"/>
                    <a:pt x="196" y="28"/>
                  </a:cubicBezTo>
                  <a:cubicBezTo>
                    <a:pt x="197" y="29"/>
                    <a:pt x="197" y="29"/>
                    <a:pt x="198" y="29"/>
                  </a:cubicBezTo>
                  <a:cubicBezTo>
                    <a:pt x="198" y="29"/>
                    <a:pt x="198" y="29"/>
                    <a:pt x="198" y="29"/>
                  </a:cubicBezTo>
                  <a:cubicBezTo>
                    <a:pt x="198" y="29"/>
                    <a:pt x="199" y="29"/>
                    <a:pt x="199" y="28"/>
                  </a:cubicBezTo>
                  <a:cubicBezTo>
                    <a:pt x="200" y="27"/>
                    <a:pt x="200" y="26"/>
                    <a:pt x="199" y="25"/>
                  </a:cubicBezTo>
                  <a:cubicBezTo>
                    <a:pt x="194" y="20"/>
                    <a:pt x="189" y="16"/>
                    <a:pt x="184" y="12"/>
                  </a:cubicBezTo>
                  <a:cubicBezTo>
                    <a:pt x="183" y="12"/>
                    <a:pt x="183" y="12"/>
                    <a:pt x="182" y="12"/>
                  </a:cubicBezTo>
                  <a:moveTo>
                    <a:pt x="126" y="3"/>
                  </a:moveTo>
                  <a:cubicBezTo>
                    <a:pt x="125" y="3"/>
                    <a:pt x="125" y="3"/>
                    <a:pt x="125" y="3"/>
                  </a:cubicBezTo>
                  <a:cubicBezTo>
                    <a:pt x="119" y="6"/>
                    <a:pt x="113" y="9"/>
                    <a:pt x="107" y="13"/>
                  </a:cubicBezTo>
                  <a:cubicBezTo>
                    <a:pt x="106" y="13"/>
                    <a:pt x="106" y="15"/>
                    <a:pt x="106" y="16"/>
                  </a:cubicBezTo>
                  <a:cubicBezTo>
                    <a:pt x="107" y="16"/>
                    <a:pt x="107" y="16"/>
                    <a:pt x="108" y="16"/>
                  </a:cubicBezTo>
                  <a:cubicBezTo>
                    <a:pt x="108" y="16"/>
                    <a:pt x="109" y="16"/>
                    <a:pt x="109" y="16"/>
                  </a:cubicBezTo>
                  <a:cubicBezTo>
                    <a:pt x="115" y="12"/>
                    <a:pt x="120" y="9"/>
                    <a:pt x="126" y="7"/>
                  </a:cubicBezTo>
                  <a:cubicBezTo>
                    <a:pt x="127" y="7"/>
                    <a:pt x="128" y="6"/>
                    <a:pt x="128" y="5"/>
                  </a:cubicBezTo>
                  <a:cubicBezTo>
                    <a:pt x="127" y="4"/>
                    <a:pt x="127" y="3"/>
                    <a:pt x="126" y="3"/>
                  </a:cubicBezTo>
                  <a:moveTo>
                    <a:pt x="146" y="0"/>
                  </a:moveTo>
                  <a:cubicBezTo>
                    <a:pt x="145" y="0"/>
                    <a:pt x="145" y="0"/>
                    <a:pt x="145" y="0"/>
                  </a:cubicBezTo>
                  <a:cubicBezTo>
                    <a:pt x="144" y="0"/>
                    <a:pt x="143" y="1"/>
                    <a:pt x="143" y="2"/>
                  </a:cubicBezTo>
                  <a:cubicBezTo>
                    <a:pt x="143" y="3"/>
                    <a:pt x="144" y="4"/>
                    <a:pt x="145" y="4"/>
                  </a:cubicBezTo>
                  <a:cubicBezTo>
                    <a:pt x="145" y="4"/>
                    <a:pt x="145" y="4"/>
                    <a:pt x="145" y="4"/>
                  </a:cubicBezTo>
                  <a:cubicBezTo>
                    <a:pt x="145" y="4"/>
                    <a:pt x="145" y="4"/>
                    <a:pt x="145" y="4"/>
                  </a:cubicBezTo>
                  <a:cubicBezTo>
                    <a:pt x="146" y="4"/>
                    <a:pt x="146" y="4"/>
                    <a:pt x="146" y="4"/>
                  </a:cubicBezTo>
                  <a:cubicBezTo>
                    <a:pt x="152" y="4"/>
                    <a:pt x="158" y="5"/>
                    <a:pt x="164" y="7"/>
                  </a:cubicBezTo>
                  <a:cubicBezTo>
                    <a:pt x="165" y="7"/>
                    <a:pt x="165" y="7"/>
                    <a:pt x="165" y="7"/>
                  </a:cubicBezTo>
                  <a:cubicBezTo>
                    <a:pt x="166" y="7"/>
                    <a:pt x="166" y="6"/>
                    <a:pt x="167" y="6"/>
                  </a:cubicBezTo>
                  <a:cubicBezTo>
                    <a:pt x="167" y="4"/>
                    <a:pt x="166" y="3"/>
                    <a:pt x="165" y="3"/>
                  </a:cubicBezTo>
                  <a:cubicBezTo>
                    <a:pt x="159" y="1"/>
                    <a:pt x="153" y="0"/>
                    <a:pt x="146" y="0"/>
                  </a:cubicBezTo>
                </a:path>
              </a:pathLst>
            </a:custGeom>
            <a:solidFill>
              <a:schemeClr val="accent1">
                <a:lumMod val="75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 name="Text Box 4"/>
          <p:cNvSpPr txBox="1">
            <a:spLocks noChangeArrowheads="1"/>
          </p:cNvSpPr>
          <p:nvPr>
            <p:custDataLst>
              <p:tags r:id="rId1"/>
            </p:custDataLst>
          </p:nvPr>
        </p:nvSpPr>
        <p:spPr bwMode="auto">
          <a:xfrm>
            <a:off x="474980" y="412750"/>
            <a:ext cx="6295390" cy="624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altLang="zh-CN"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4800" b="1" i="0" u="none" strike="noStrike" kern="1200" cap="none" spc="0" normalizeH="0" baseline="0" noProof="0" dirty="0" err="1">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rPr>
              <a:t>khó</a:t>
            </a:r>
            <a:endParaRPr kumimoji="0" lang="zh-CN" altLang="en-US" sz="4800" b="1" i="0" u="none" strike="noStrike" kern="1200" cap="none" spc="0" normalizeH="0" baseline="0" noProof="0" dirty="0">
              <a:ln>
                <a:noFill/>
              </a:ln>
              <a:solidFill>
                <a:srgbClr val="0070C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53" name="Line 13"/>
          <p:cNvSpPr>
            <a:spLocks noChangeShapeType="1"/>
          </p:cNvSpPr>
          <p:nvPr>
            <p:custDataLst>
              <p:tags r:id="rId2"/>
            </p:custDataLst>
          </p:nvPr>
        </p:nvSpPr>
        <p:spPr bwMode="auto">
          <a:xfrm>
            <a:off x="4834221" y="187536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73" name="AutoShape 14"/>
          <p:cNvSpPr/>
          <p:nvPr>
            <p:custDataLst>
              <p:tags r:id="rId3"/>
            </p:custDataLst>
          </p:nvPr>
        </p:nvSpPr>
        <p:spPr>
          <a:xfrm>
            <a:off x="5543304" y="1657350"/>
            <a:ext cx="3467100" cy="448733"/>
          </a:xfrm>
          <a:prstGeom prst="homePlate">
            <a:avLst>
              <a:gd name="adj" fmla="val 137465"/>
            </a:avLst>
          </a:prstGeom>
          <a:noFill/>
          <a:ln w="9525" cap="rnd" cmpd="sng">
            <a:solidFill>
              <a:srgbClr val="808080"/>
            </a:solidFill>
            <a:prstDash val="sysDot"/>
            <a:miter/>
            <a:headEnd type="none" w="med" len="med"/>
            <a:tailEnd type="none" w="med" len="med"/>
          </a:ln>
        </p:spPr>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ập</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5" name="Line 13"/>
          <p:cNvSpPr>
            <a:spLocks noChangeShapeType="1"/>
          </p:cNvSpPr>
          <p:nvPr>
            <p:custDataLst>
              <p:tags r:id="rId4"/>
            </p:custDataLst>
          </p:nvPr>
        </p:nvSpPr>
        <p:spPr bwMode="auto">
          <a:xfrm>
            <a:off x="5168654" y="2925234"/>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6" name="AutoShape 14"/>
          <p:cNvSpPr>
            <a:spLocks noChangeArrowheads="1"/>
          </p:cNvSpPr>
          <p:nvPr>
            <p:custDataLst>
              <p:tags r:id="rId5"/>
            </p:custDataLst>
          </p:nvPr>
        </p:nvSpPr>
        <p:spPr bwMode="auto">
          <a:xfrm>
            <a:off x="5877737" y="2709334"/>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Line 13"/>
          <p:cNvSpPr>
            <a:spLocks noChangeShapeType="1"/>
          </p:cNvSpPr>
          <p:nvPr>
            <p:custDataLst>
              <p:tags r:id="rId6"/>
            </p:custDataLst>
          </p:nvPr>
        </p:nvSpPr>
        <p:spPr bwMode="auto">
          <a:xfrm>
            <a:off x="5503088" y="3977217"/>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AutoShape 14"/>
          <p:cNvSpPr>
            <a:spLocks noChangeArrowheads="1"/>
          </p:cNvSpPr>
          <p:nvPr>
            <p:custDataLst>
              <p:tags r:id="rId7"/>
            </p:custDataLst>
          </p:nvPr>
        </p:nvSpPr>
        <p:spPr bwMode="auto">
          <a:xfrm>
            <a:off x="6212170" y="3759201"/>
            <a:ext cx="3467100" cy="448733"/>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hệ</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3" name="Line 13"/>
          <p:cNvSpPr>
            <a:spLocks noChangeShapeType="1"/>
          </p:cNvSpPr>
          <p:nvPr>
            <p:custDataLst>
              <p:tags r:id="rId8"/>
            </p:custDataLst>
          </p:nvPr>
        </p:nvSpPr>
        <p:spPr bwMode="auto">
          <a:xfrm>
            <a:off x="5835404" y="5027083"/>
            <a:ext cx="709084" cy="0"/>
          </a:xfrm>
          <a:prstGeom prst="line">
            <a:avLst/>
          </a:prstGeom>
          <a:noFill/>
          <a:ln w="9525" cap="rnd">
            <a:solidFill>
              <a:srgbClr val="808080"/>
            </a:solidFill>
            <a:prstDash val="sysDot"/>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 name="AutoShape 14"/>
          <p:cNvSpPr>
            <a:spLocks noChangeArrowheads="1"/>
          </p:cNvSpPr>
          <p:nvPr>
            <p:custDataLst>
              <p:tags r:id="rId9"/>
            </p:custDataLst>
          </p:nvPr>
        </p:nvSpPr>
        <p:spPr bwMode="auto">
          <a:xfrm>
            <a:off x="6544488" y="4811183"/>
            <a:ext cx="3467100" cy="446617"/>
          </a:xfrm>
          <a:prstGeom prst="homePlate">
            <a:avLst>
              <a:gd name="adj" fmla="val 137778"/>
            </a:avLst>
          </a:prstGeom>
          <a:noFill/>
          <a:ln w="9525" cap="rnd">
            <a:solidFill>
              <a:srgbClr val="808080"/>
            </a:solidFill>
            <a:prstDash val="sysDot"/>
            <a:miter lim="800000"/>
          </a:ln>
          <a:effectLst/>
        </p:spPr>
        <p:txBody>
          <a:bodyPr anchor="ctr">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gơ</a:t>
            </a:r>
            <a:r>
              <a:rPr kumimoji="0" lang="en-US" altLang="zh-CN"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altLang="zh-CN" sz="36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endParaRPr kumimoji="0" lang="zh-CN" altLang="en-US" sz="36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7180" name="组合 2"/>
          <p:cNvGrpSpPr/>
          <p:nvPr/>
        </p:nvGrpSpPr>
        <p:grpSpPr>
          <a:xfrm>
            <a:off x="4487088" y="2556934"/>
            <a:ext cx="556683" cy="755649"/>
            <a:chOff x="1912093" y="3035874"/>
            <a:chExt cx="556574" cy="754146"/>
          </a:xfrm>
        </p:grpSpPr>
        <p:sp>
          <p:nvSpPr>
            <p:cNvPr id="403" name="Freeform 352"/>
            <p:cNvSpPr>
              <a:spLocks noEditPoints="1"/>
            </p:cNvSpPr>
            <p:nvPr/>
          </p:nvSpPr>
          <p:spPr bwMode="auto">
            <a:xfrm>
              <a:off x="1918436" y="3066040"/>
              <a:ext cx="550231" cy="712865"/>
            </a:xfrm>
            <a:custGeom>
              <a:avLst/>
              <a:gdLst>
                <a:gd name="T0" fmla="*/ 241 w 290"/>
                <a:gd name="T1" fmla="*/ 170 h 374"/>
                <a:gd name="T2" fmla="*/ 272 w 290"/>
                <a:gd name="T3" fmla="*/ 130 h 374"/>
                <a:gd name="T4" fmla="*/ 266 w 290"/>
                <a:gd name="T5" fmla="*/ 67 h 374"/>
                <a:gd name="T6" fmla="*/ 147 w 290"/>
                <a:gd name="T7" fmla="*/ 3 h 374"/>
                <a:gd name="T8" fmla="*/ 50 w 290"/>
                <a:gd name="T9" fmla="*/ 66 h 374"/>
                <a:gd name="T10" fmla="*/ 23 w 290"/>
                <a:gd name="T11" fmla="*/ 152 h 374"/>
                <a:gd name="T12" fmla="*/ 109 w 290"/>
                <a:gd name="T13" fmla="*/ 364 h 374"/>
                <a:gd name="T14" fmla="*/ 239 w 290"/>
                <a:gd name="T15" fmla="*/ 327 h 374"/>
                <a:gd name="T16" fmla="*/ 263 w 290"/>
                <a:gd name="T17" fmla="*/ 209 h 374"/>
                <a:gd name="T18" fmla="*/ 241 w 290"/>
                <a:gd name="T19" fmla="*/ 170 h 374"/>
                <a:gd name="T20" fmla="*/ 186 w 290"/>
                <a:gd name="T21" fmla="*/ 273 h 374"/>
                <a:gd name="T22" fmla="*/ 92 w 290"/>
                <a:gd name="T23" fmla="*/ 253 h 374"/>
                <a:gd name="T24" fmla="*/ 133 w 290"/>
                <a:gd name="T25" fmla="*/ 201 h 374"/>
                <a:gd name="T26" fmla="*/ 186 w 290"/>
                <a:gd name="T27" fmla="*/ 273 h 374"/>
                <a:gd name="T28" fmla="*/ 186 w 290"/>
                <a:gd name="T29" fmla="*/ 141 h 374"/>
                <a:gd name="T30" fmla="*/ 100 w 290"/>
                <a:gd name="T31" fmla="*/ 101 h 374"/>
                <a:gd name="T32" fmla="*/ 150 w 290"/>
                <a:gd name="T33" fmla="*/ 59 h 374"/>
                <a:gd name="T34" fmla="*/ 186 w 290"/>
                <a:gd name="T35" fmla="*/ 141 h 3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90" h="374">
                  <a:moveTo>
                    <a:pt x="241" y="170"/>
                  </a:moveTo>
                  <a:cubicBezTo>
                    <a:pt x="246" y="155"/>
                    <a:pt x="266" y="145"/>
                    <a:pt x="272" y="130"/>
                  </a:cubicBezTo>
                  <a:cubicBezTo>
                    <a:pt x="281" y="109"/>
                    <a:pt x="280" y="86"/>
                    <a:pt x="266" y="67"/>
                  </a:cubicBezTo>
                  <a:cubicBezTo>
                    <a:pt x="243" y="35"/>
                    <a:pt x="193" y="5"/>
                    <a:pt x="147" y="3"/>
                  </a:cubicBezTo>
                  <a:cubicBezTo>
                    <a:pt x="99" y="0"/>
                    <a:pt x="68" y="31"/>
                    <a:pt x="50" y="66"/>
                  </a:cubicBezTo>
                  <a:cubicBezTo>
                    <a:pt x="35" y="94"/>
                    <a:pt x="27" y="127"/>
                    <a:pt x="23" y="152"/>
                  </a:cubicBezTo>
                  <a:cubicBezTo>
                    <a:pt x="12" y="221"/>
                    <a:pt x="0" y="343"/>
                    <a:pt x="109" y="364"/>
                  </a:cubicBezTo>
                  <a:cubicBezTo>
                    <a:pt x="159" y="374"/>
                    <a:pt x="205" y="359"/>
                    <a:pt x="239" y="327"/>
                  </a:cubicBezTo>
                  <a:cubicBezTo>
                    <a:pt x="269" y="299"/>
                    <a:pt x="290" y="245"/>
                    <a:pt x="263" y="209"/>
                  </a:cubicBezTo>
                  <a:cubicBezTo>
                    <a:pt x="251" y="194"/>
                    <a:pt x="233" y="189"/>
                    <a:pt x="241" y="170"/>
                  </a:cubicBezTo>
                  <a:moveTo>
                    <a:pt x="186" y="273"/>
                  </a:moveTo>
                  <a:cubicBezTo>
                    <a:pt x="152" y="295"/>
                    <a:pt x="88" y="324"/>
                    <a:pt x="92" y="253"/>
                  </a:cubicBezTo>
                  <a:cubicBezTo>
                    <a:pt x="92" y="253"/>
                    <a:pt x="99" y="205"/>
                    <a:pt x="133" y="201"/>
                  </a:cubicBezTo>
                  <a:cubicBezTo>
                    <a:pt x="167" y="198"/>
                    <a:pt x="220" y="251"/>
                    <a:pt x="186" y="273"/>
                  </a:cubicBezTo>
                  <a:moveTo>
                    <a:pt x="186" y="141"/>
                  </a:moveTo>
                  <a:cubicBezTo>
                    <a:pt x="148" y="155"/>
                    <a:pt x="80" y="170"/>
                    <a:pt x="100" y="101"/>
                  </a:cubicBezTo>
                  <a:cubicBezTo>
                    <a:pt x="100" y="101"/>
                    <a:pt x="116" y="56"/>
                    <a:pt x="150" y="59"/>
                  </a:cubicBezTo>
                  <a:cubicBezTo>
                    <a:pt x="185" y="63"/>
                    <a:pt x="224" y="126"/>
                    <a:pt x="186" y="141"/>
                  </a:cubicBezTo>
                </a:path>
              </a:pathLst>
            </a:custGeom>
            <a:solidFill>
              <a:schemeClr val="accent2">
                <a:lumMod val="60000"/>
                <a:lumOff val="40000"/>
              </a:schemeClr>
            </a:solidFill>
            <a:ln>
              <a:noFill/>
            </a:ln>
            <a:extLst>
              <a:ext uri="{91240B29-F687-4F45-9708-019B960494DF}">
                <a14:hiddenLine xmlns:a14="http://schemas.microsoft.com/office/drawing/2010/main" w="9525">
                  <a:solidFill>
                    <a:srgbClr val="000000"/>
                  </a:solidFill>
                  <a:round/>
                </a14:hiddenLine>
              </a:ext>
            </a:extLst>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5" name="Freeform 354"/>
            <p:cNvSpPr>
              <a:spLocks noEditPoints="1"/>
            </p:cNvSpPr>
            <p:nvPr/>
          </p:nvSpPr>
          <p:spPr bwMode="auto">
            <a:xfrm>
              <a:off x="2007234" y="3569333"/>
              <a:ext cx="431305" cy="195284"/>
            </a:xfrm>
            <a:custGeom>
              <a:avLst/>
              <a:gdLst>
                <a:gd name="T0" fmla="*/ 59 w 227"/>
                <a:gd name="T1" fmla="*/ 59 h 103"/>
                <a:gd name="T2" fmla="*/ 59 w 227"/>
                <a:gd name="T3" fmla="*/ 55 h 103"/>
                <a:gd name="T4" fmla="*/ 79 w 227"/>
                <a:gd name="T5" fmla="*/ 57 h 103"/>
                <a:gd name="T6" fmla="*/ 79 w 227"/>
                <a:gd name="T7" fmla="*/ 61 h 103"/>
                <a:gd name="T8" fmla="*/ 117 w 227"/>
                <a:gd name="T9" fmla="*/ 50 h 103"/>
                <a:gd name="T10" fmla="*/ 120 w 227"/>
                <a:gd name="T11" fmla="*/ 51 h 103"/>
                <a:gd name="T12" fmla="*/ 100 w 227"/>
                <a:gd name="T13" fmla="*/ 59 h 103"/>
                <a:gd name="T14" fmla="*/ 97 w 227"/>
                <a:gd name="T15" fmla="*/ 58 h 103"/>
                <a:gd name="T16" fmla="*/ 117 w 227"/>
                <a:gd name="T17" fmla="*/ 50 h 103"/>
                <a:gd name="T18" fmla="*/ 215 w 227"/>
                <a:gd name="T19" fmla="*/ 5 h 103"/>
                <a:gd name="T20" fmla="*/ 153 w 227"/>
                <a:gd name="T21" fmla="*/ 28 h 103"/>
                <a:gd name="T22" fmla="*/ 137 w 227"/>
                <a:gd name="T23" fmla="*/ 44 h 103"/>
                <a:gd name="T24" fmla="*/ 134 w 227"/>
                <a:gd name="T25" fmla="*/ 43 h 103"/>
                <a:gd name="T26" fmla="*/ 149 w 227"/>
                <a:gd name="T27" fmla="*/ 29 h 103"/>
                <a:gd name="T28" fmla="*/ 0 w 227"/>
                <a:gd name="T29" fmla="*/ 63 h 103"/>
                <a:gd name="T30" fmla="*/ 174 w 227"/>
                <a:gd name="T31" fmla="*/ 61 h 103"/>
                <a:gd name="T32" fmla="*/ 215 w 227"/>
                <a:gd name="T33" fmla="*/ 5 h 103"/>
                <a:gd name="T34" fmla="*/ 215 w 227"/>
                <a:gd name="T35" fmla="*/ 5 h 103"/>
                <a:gd name="T36" fmla="*/ 168 w 227"/>
                <a:gd name="T37" fmla="*/ 67 h 103"/>
                <a:gd name="T38" fmla="*/ 0 w 227"/>
                <a:gd name="T39" fmla="*/ 66 h 103"/>
                <a:gd name="T40" fmla="*/ 61 w 227"/>
                <a:gd name="T41" fmla="*/ 100 h 103"/>
                <a:gd name="T42" fmla="*/ 62 w 227"/>
                <a:gd name="T43" fmla="*/ 100 h 103"/>
                <a:gd name="T44" fmla="*/ 62 w 227"/>
                <a:gd name="T45" fmla="*/ 100 h 103"/>
                <a:gd name="T46" fmla="*/ 92 w 227"/>
                <a:gd name="T47" fmla="*/ 103 h 103"/>
                <a:gd name="T48" fmla="*/ 192 w 227"/>
                <a:gd name="T49" fmla="*/ 63 h 103"/>
                <a:gd name="T50" fmla="*/ 192 w 227"/>
                <a:gd name="T51" fmla="*/ 63 h 103"/>
                <a:gd name="T52" fmla="*/ 192 w 227"/>
                <a:gd name="T53" fmla="*/ 63 h 103"/>
                <a:gd name="T54" fmla="*/ 193 w 227"/>
                <a:gd name="T55" fmla="*/ 63 h 103"/>
                <a:gd name="T56" fmla="*/ 193 w 227"/>
                <a:gd name="T57" fmla="*/ 62 h 103"/>
                <a:gd name="T58" fmla="*/ 193 w 227"/>
                <a:gd name="T59" fmla="*/ 62 h 103"/>
                <a:gd name="T60" fmla="*/ 193 w 227"/>
                <a:gd name="T61" fmla="*/ 62 h 103"/>
                <a:gd name="T62" fmla="*/ 227 w 227"/>
                <a:gd name="T63" fmla="*/ 0 h 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27" h="103">
                  <a:moveTo>
                    <a:pt x="79" y="61"/>
                  </a:moveTo>
                  <a:cubicBezTo>
                    <a:pt x="73" y="61"/>
                    <a:pt x="66" y="60"/>
                    <a:pt x="59" y="59"/>
                  </a:cubicBezTo>
                  <a:cubicBezTo>
                    <a:pt x="58" y="59"/>
                    <a:pt x="57" y="58"/>
                    <a:pt x="57" y="57"/>
                  </a:cubicBezTo>
                  <a:cubicBezTo>
                    <a:pt x="58" y="56"/>
                    <a:pt x="58" y="55"/>
                    <a:pt x="59" y="55"/>
                  </a:cubicBezTo>
                  <a:cubicBezTo>
                    <a:pt x="60" y="55"/>
                    <a:pt x="60" y="55"/>
                    <a:pt x="60" y="55"/>
                  </a:cubicBezTo>
                  <a:cubicBezTo>
                    <a:pt x="66" y="56"/>
                    <a:pt x="73" y="57"/>
                    <a:pt x="79" y="57"/>
                  </a:cubicBezTo>
                  <a:cubicBezTo>
                    <a:pt x="80" y="57"/>
                    <a:pt x="81" y="58"/>
                    <a:pt x="81" y="59"/>
                  </a:cubicBezTo>
                  <a:cubicBezTo>
                    <a:pt x="81" y="60"/>
                    <a:pt x="80" y="61"/>
                    <a:pt x="79" y="61"/>
                  </a:cubicBezTo>
                  <a:cubicBezTo>
                    <a:pt x="79" y="61"/>
                    <a:pt x="79" y="61"/>
                    <a:pt x="79" y="61"/>
                  </a:cubicBezTo>
                  <a:moveTo>
                    <a:pt x="117" y="50"/>
                  </a:moveTo>
                  <a:cubicBezTo>
                    <a:pt x="118" y="49"/>
                    <a:pt x="118" y="49"/>
                    <a:pt x="118" y="49"/>
                  </a:cubicBezTo>
                  <a:cubicBezTo>
                    <a:pt x="119" y="49"/>
                    <a:pt x="120" y="50"/>
                    <a:pt x="120" y="51"/>
                  </a:cubicBezTo>
                  <a:cubicBezTo>
                    <a:pt x="121" y="52"/>
                    <a:pt x="120" y="53"/>
                    <a:pt x="119" y="53"/>
                  </a:cubicBezTo>
                  <a:cubicBezTo>
                    <a:pt x="113" y="56"/>
                    <a:pt x="106" y="58"/>
                    <a:pt x="100" y="59"/>
                  </a:cubicBezTo>
                  <a:cubicBezTo>
                    <a:pt x="99" y="59"/>
                    <a:pt x="99" y="59"/>
                    <a:pt x="99" y="59"/>
                  </a:cubicBezTo>
                  <a:cubicBezTo>
                    <a:pt x="98" y="59"/>
                    <a:pt x="97" y="59"/>
                    <a:pt x="97" y="58"/>
                  </a:cubicBezTo>
                  <a:cubicBezTo>
                    <a:pt x="97" y="57"/>
                    <a:pt x="98" y="55"/>
                    <a:pt x="99" y="55"/>
                  </a:cubicBezTo>
                  <a:cubicBezTo>
                    <a:pt x="105" y="54"/>
                    <a:pt x="111" y="52"/>
                    <a:pt x="117" y="50"/>
                  </a:cubicBezTo>
                  <a:cubicBezTo>
                    <a:pt x="117" y="50"/>
                    <a:pt x="117" y="50"/>
                    <a:pt x="117" y="50"/>
                  </a:cubicBezTo>
                  <a:moveTo>
                    <a:pt x="215" y="5"/>
                  </a:moveTo>
                  <a:cubicBezTo>
                    <a:pt x="194" y="13"/>
                    <a:pt x="173" y="21"/>
                    <a:pt x="153" y="28"/>
                  </a:cubicBezTo>
                  <a:cubicBezTo>
                    <a:pt x="153" y="28"/>
                    <a:pt x="153" y="28"/>
                    <a:pt x="153" y="28"/>
                  </a:cubicBezTo>
                  <a:cubicBezTo>
                    <a:pt x="154" y="29"/>
                    <a:pt x="154" y="30"/>
                    <a:pt x="153" y="31"/>
                  </a:cubicBezTo>
                  <a:cubicBezTo>
                    <a:pt x="148" y="36"/>
                    <a:pt x="143" y="40"/>
                    <a:pt x="137" y="44"/>
                  </a:cubicBezTo>
                  <a:cubicBezTo>
                    <a:pt x="137" y="44"/>
                    <a:pt x="136" y="44"/>
                    <a:pt x="136" y="44"/>
                  </a:cubicBezTo>
                  <a:cubicBezTo>
                    <a:pt x="135" y="44"/>
                    <a:pt x="135" y="44"/>
                    <a:pt x="134" y="43"/>
                  </a:cubicBezTo>
                  <a:cubicBezTo>
                    <a:pt x="134" y="42"/>
                    <a:pt x="134" y="41"/>
                    <a:pt x="135" y="40"/>
                  </a:cubicBezTo>
                  <a:cubicBezTo>
                    <a:pt x="140" y="37"/>
                    <a:pt x="145" y="33"/>
                    <a:pt x="149" y="29"/>
                  </a:cubicBezTo>
                  <a:cubicBezTo>
                    <a:pt x="145" y="30"/>
                    <a:pt x="140" y="32"/>
                    <a:pt x="136" y="33"/>
                  </a:cubicBezTo>
                  <a:cubicBezTo>
                    <a:pt x="90" y="47"/>
                    <a:pt x="45" y="56"/>
                    <a:pt x="0" y="63"/>
                  </a:cubicBezTo>
                  <a:cubicBezTo>
                    <a:pt x="23" y="83"/>
                    <a:pt x="53" y="93"/>
                    <a:pt x="84" y="93"/>
                  </a:cubicBezTo>
                  <a:cubicBezTo>
                    <a:pt x="116" y="93"/>
                    <a:pt x="149" y="82"/>
                    <a:pt x="174" y="61"/>
                  </a:cubicBezTo>
                  <a:cubicBezTo>
                    <a:pt x="188" y="50"/>
                    <a:pt x="201" y="34"/>
                    <a:pt x="210" y="17"/>
                  </a:cubicBezTo>
                  <a:cubicBezTo>
                    <a:pt x="212" y="13"/>
                    <a:pt x="213" y="9"/>
                    <a:pt x="215" y="5"/>
                  </a:cubicBezTo>
                  <a:moveTo>
                    <a:pt x="227" y="0"/>
                  </a:moveTo>
                  <a:cubicBezTo>
                    <a:pt x="223" y="2"/>
                    <a:pt x="219" y="3"/>
                    <a:pt x="215" y="5"/>
                  </a:cubicBezTo>
                  <a:cubicBezTo>
                    <a:pt x="213" y="9"/>
                    <a:pt x="212" y="13"/>
                    <a:pt x="210" y="17"/>
                  </a:cubicBezTo>
                  <a:cubicBezTo>
                    <a:pt x="200" y="37"/>
                    <a:pt x="186" y="54"/>
                    <a:pt x="168" y="67"/>
                  </a:cubicBezTo>
                  <a:cubicBezTo>
                    <a:pt x="142" y="85"/>
                    <a:pt x="111" y="94"/>
                    <a:pt x="81" y="94"/>
                  </a:cubicBezTo>
                  <a:cubicBezTo>
                    <a:pt x="51" y="94"/>
                    <a:pt x="22" y="85"/>
                    <a:pt x="0" y="66"/>
                  </a:cubicBezTo>
                  <a:cubicBezTo>
                    <a:pt x="14" y="82"/>
                    <a:pt x="34" y="94"/>
                    <a:pt x="61" y="100"/>
                  </a:cubicBezTo>
                  <a:cubicBezTo>
                    <a:pt x="61" y="100"/>
                    <a:pt x="61" y="100"/>
                    <a:pt x="61" y="100"/>
                  </a:cubicBezTo>
                  <a:cubicBezTo>
                    <a:pt x="61" y="100"/>
                    <a:pt x="61" y="100"/>
                    <a:pt x="62" y="100"/>
                  </a:cubicBezTo>
                  <a:cubicBezTo>
                    <a:pt x="62" y="100"/>
                    <a:pt x="62" y="100"/>
                    <a:pt x="62" y="100"/>
                  </a:cubicBezTo>
                  <a:cubicBezTo>
                    <a:pt x="62" y="100"/>
                    <a:pt x="62" y="100"/>
                    <a:pt x="62" y="100"/>
                  </a:cubicBezTo>
                  <a:cubicBezTo>
                    <a:pt x="62" y="100"/>
                    <a:pt x="62" y="100"/>
                    <a:pt x="62" y="100"/>
                  </a:cubicBezTo>
                  <a:cubicBezTo>
                    <a:pt x="62" y="100"/>
                    <a:pt x="62" y="100"/>
                    <a:pt x="62" y="100"/>
                  </a:cubicBezTo>
                  <a:cubicBezTo>
                    <a:pt x="72" y="102"/>
                    <a:pt x="82" y="103"/>
                    <a:pt x="92" y="103"/>
                  </a:cubicBezTo>
                  <a:cubicBezTo>
                    <a:pt x="130" y="103"/>
                    <a:pt x="165" y="88"/>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2" y="63"/>
                    <a:pt x="192" y="63"/>
                  </a:cubicBezTo>
                  <a:cubicBezTo>
                    <a:pt x="192" y="63"/>
                    <a:pt x="193" y="63"/>
                    <a:pt x="193" y="63"/>
                  </a:cubicBezTo>
                  <a:cubicBezTo>
                    <a:pt x="193" y="63"/>
                    <a:pt x="193" y="63"/>
                    <a:pt x="193" y="63"/>
                  </a:cubicBezTo>
                  <a:cubicBezTo>
                    <a:pt x="193" y="63"/>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193" y="62"/>
                    <a:pt x="193" y="62"/>
                    <a:pt x="193" y="62"/>
                  </a:cubicBezTo>
                  <a:cubicBezTo>
                    <a:pt x="209" y="46"/>
                    <a:pt x="223" y="23"/>
                    <a:pt x="227"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6" name="Freeform 355"/>
            <p:cNvSpPr/>
            <p:nvPr/>
          </p:nvSpPr>
          <p:spPr bwMode="auto">
            <a:xfrm>
              <a:off x="1912093" y="3035874"/>
              <a:ext cx="528032" cy="754146"/>
            </a:xfrm>
            <a:custGeom>
              <a:avLst/>
              <a:gdLst>
                <a:gd name="T0" fmla="*/ 44 w 278"/>
                <a:gd name="T1" fmla="*/ 73 h 396"/>
                <a:gd name="T2" fmla="*/ 177 w 278"/>
                <a:gd name="T3" fmla="*/ 17 h 396"/>
                <a:gd name="T4" fmla="*/ 270 w 278"/>
                <a:gd name="T5" fmla="*/ 119 h 396"/>
                <a:gd name="T6" fmla="*/ 237 w 278"/>
                <a:gd name="T7" fmla="*/ 172 h 396"/>
                <a:gd name="T8" fmla="*/ 235 w 278"/>
                <a:gd name="T9" fmla="*/ 196 h 396"/>
                <a:gd name="T10" fmla="*/ 252 w 278"/>
                <a:gd name="T11" fmla="*/ 213 h 396"/>
                <a:gd name="T12" fmla="*/ 267 w 278"/>
                <a:gd name="T13" fmla="*/ 242 h 396"/>
                <a:gd name="T14" fmla="*/ 224 w 278"/>
                <a:gd name="T15" fmla="*/ 341 h 396"/>
                <a:gd name="T16" fmla="*/ 22 w 278"/>
                <a:gd name="T17" fmla="*/ 302 h 396"/>
                <a:gd name="T18" fmla="*/ 12 w 278"/>
                <a:gd name="T19" fmla="*/ 203 h 396"/>
                <a:gd name="T20" fmla="*/ 44 w 278"/>
                <a:gd name="T21" fmla="*/ 73 h 396"/>
                <a:gd name="T22" fmla="*/ 43 w 278"/>
                <a:gd name="T23" fmla="*/ 73 h 396"/>
                <a:gd name="T24" fmla="*/ 16 w 278"/>
                <a:gd name="T25" fmla="*/ 288 h 396"/>
                <a:gd name="T26" fmla="*/ 218 w 278"/>
                <a:gd name="T27" fmla="*/ 347 h 396"/>
                <a:gd name="T28" fmla="*/ 267 w 278"/>
                <a:gd name="T29" fmla="*/ 277 h 396"/>
                <a:gd name="T30" fmla="*/ 260 w 278"/>
                <a:gd name="T31" fmla="*/ 220 h 396"/>
                <a:gd name="T32" fmla="*/ 239 w 278"/>
                <a:gd name="T33" fmla="*/ 197 h 396"/>
                <a:gd name="T34" fmla="*/ 257 w 278"/>
                <a:gd name="T35" fmla="*/ 150 h 396"/>
                <a:gd name="T36" fmla="*/ 258 w 278"/>
                <a:gd name="T37" fmla="*/ 69 h 396"/>
                <a:gd name="T38" fmla="*/ 124 w 278"/>
                <a:gd name="T39" fmla="*/ 9 h 396"/>
                <a:gd name="T40" fmla="*/ 43 w 278"/>
                <a:gd name="T41" fmla="*/ 73 h 396"/>
                <a:gd name="T42" fmla="*/ 44 w 278"/>
                <a:gd name="T43" fmla="*/ 73 h 3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78" h="396">
                  <a:moveTo>
                    <a:pt x="44" y="73"/>
                  </a:moveTo>
                  <a:cubicBezTo>
                    <a:pt x="72" y="20"/>
                    <a:pt x="120" y="0"/>
                    <a:pt x="177" y="17"/>
                  </a:cubicBezTo>
                  <a:cubicBezTo>
                    <a:pt x="221" y="31"/>
                    <a:pt x="274" y="68"/>
                    <a:pt x="270" y="119"/>
                  </a:cubicBezTo>
                  <a:cubicBezTo>
                    <a:pt x="269" y="144"/>
                    <a:pt x="248" y="154"/>
                    <a:pt x="237" y="172"/>
                  </a:cubicBezTo>
                  <a:cubicBezTo>
                    <a:pt x="232" y="180"/>
                    <a:pt x="231" y="188"/>
                    <a:pt x="235" y="196"/>
                  </a:cubicBezTo>
                  <a:cubicBezTo>
                    <a:pt x="239" y="202"/>
                    <a:pt x="247" y="208"/>
                    <a:pt x="252" y="213"/>
                  </a:cubicBezTo>
                  <a:cubicBezTo>
                    <a:pt x="260" y="221"/>
                    <a:pt x="265" y="231"/>
                    <a:pt x="267" y="242"/>
                  </a:cubicBezTo>
                  <a:cubicBezTo>
                    <a:pt x="277" y="279"/>
                    <a:pt x="251" y="319"/>
                    <a:pt x="224" y="341"/>
                  </a:cubicBezTo>
                  <a:cubicBezTo>
                    <a:pt x="161" y="393"/>
                    <a:pt x="53" y="382"/>
                    <a:pt x="22" y="302"/>
                  </a:cubicBezTo>
                  <a:cubicBezTo>
                    <a:pt x="10" y="271"/>
                    <a:pt x="10" y="236"/>
                    <a:pt x="12" y="203"/>
                  </a:cubicBezTo>
                  <a:cubicBezTo>
                    <a:pt x="15" y="158"/>
                    <a:pt x="24" y="113"/>
                    <a:pt x="44" y="73"/>
                  </a:cubicBezTo>
                  <a:cubicBezTo>
                    <a:pt x="45" y="71"/>
                    <a:pt x="43" y="73"/>
                    <a:pt x="43" y="73"/>
                  </a:cubicBezTo>
                  <a:cubicBezTo>
                    <a:pt x="12" y="135"/>
                    <a:pt x="0" y="220"/>
                    <a:pt x="16" y="288"/>
                  </a:cubicBezTo>
                  <a:cubicBezTo>
                    <a:pt x="37" y="380"/>
                    <a:pt x="147" y="396"/>
                    <a:pt x="218" y="347"/>
                  </a:cubicBezTo>
                  <a:cubicBezTo>
                    <a:pt x="242" y="330"/>
                    <a:pt x="259" y="305"/>
                    <a:pt x="267" y="277"/>
                  </a:cubicBezTo>
                  <a:cubicBezTo>
                    <a:pt x="273" y="258"/>
                    <a:pt x="270" y="237"/>
                    <a:pt x="260" y="220"/>
                  </a:cubicBezTo>
                  <a:cubicBezTo>
                    <a:pt x="255" y="211"/>
                    <a:pt x="246" y="204"/>
                    <a:pt x="239" y="197"/>
                  </a:cubicBezTo>
                  <a:cubicBezTo>
                    <a:pt x="223" y="181"/>
                    <a:pt x="246" y="162"/>
                    <a:pt x="257" y="150"/>
                  </a:cubicBezTo>
                  <a:cubicBezTo>
                    <a:pt x="278" y="128"/>
                    <a:pt x="275" y="92"/>
                    <a:pt x="258" y="69"/>
                  </a:cubicBezTo>
                  <a:cubicBezTo>
                    <a:pt x="229" y="30"/>
                    <a:pt x="172" y="4"/>
                    <a:pt x="124" y="9"/>
                  </a:cubicBezTo>
                  <a:cubicBezTo>
                    <a:pt x="87" y="13"/>
                    <a:pt x="60" y="42"/>
                    <a:pt x="43" y="73"/>
                  </a:cubicBezTo>
                  <a:cubicBezTo>
                    <a:pt x="42" y="75"/>
                    <a:pt x="43" y="73"/>
                    <a:pt x="44" y="73"/>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7" name="Freeform 356"/>
            <p:cNvSpPr>
              <a:spLocks noEditPoints="1"/>
            </p:cNvSpPr>
            <p:nvPr/>
          </p:nvSpPr>
          <p:spPr bwMode="auto">
            <a:xfrm>
              <a:off x="1981863" y="3115258"/>
              <a:ext cx="374220" cy="508056"/>
            </a:xfrm>
            <a:custGeom>
              <a:avLst/>
              <a:gdLst>
                <a:gd name="T0" fmla="*/ 162 w 197"/>
                <a:gd name="T1" fmla="*/ 267 h 267"/>
                <a:gd name="T2" fmla="*/ 13 w 197"/>
                <a:gd name="T3" fmla="*/ 245 h 267"/>
                <a:gd name="T4" fmla="*/ 21 w 197"/>
                <a:gd name="T5" fmla="*/ 266 h 267"/>
                <a:gd name="T6" fmla="*/ 24 w 197"/>
                <a:gd name="T7" fmla="*/ 263 h 267"/>
                <a:gd name="T8" fmla="*/ 13 w 197"/>
                <a:gd name="T9" fmla="*/ 245 h 267"/>
                <a:gd name="T10" fmla="*/ 176 w 197"/>
                <a:gd name="T11" fmla="*/ 251 h 267"/>
                <a:gd name="T12" fmla="*/ 179 w 197"/>
                <a:gd name="T13" fmla="*/ 253 h 267"/>
                <a:gd name="T14" fmla="*/ 187 w 197"/>
                <a:gd name="T15" fmla="*/ 233 h 267"/>
                <a:gd name="T16" fmla="*/ 1 w 197"/>
                <a:gd name="T17" fmla="*/ 209 h 267"/>
                <a:gd name="T18" fmla="*/ 7 w 197"/>
                <a:gd name="T19" fmla="*/ 230 h 267"/>
                <a:gd name="T20" fmla="*/ 3 w 197"/>
                <a:gd name="T21" fmla="*/ 206 h 267"/>
                <a:gd name="T22" fmla="*/ 192 w 197"/>
                <a:gd name="T23" fmla="*/ 196 h 267"/>
                <a:gd name="T24" fmla="*/ 191 w 197"/>
                <a:gd name="T25" fmla="*/ 215 h 267"/>
                <a:gd name="T26" fmla="*/ 195 w 197"/>
                <a:gd name="T27" fmla="*/ 216 h 267"/>
                <a:gd name="T28" fmla="*/ 194 w 197"/>
                <a:gd name="T29" fmla="*/ 194 h 267"/>
                <a:gd name="T30" fmla="*/ 0 w 197"/>
                <a:gd name="T31" fmla="*/ 183 h 267"/>
                <a:gd name="T32" fmla="*/ 2 w 197"/>
                <a:gd name="T33" fmla="*/ 191 h 267"/>
                <a:gd name="T34" fmla="*/ 4 w 197"/>
                <a:gd name="T35" fmla="*/ 183 h 267"/>
                <a:gd name="T36" fmla="*/ 2 w 197"/>
                <a:gd name="T37" fmla="*/ 167 h 267"/>
                <a:gd name="T38" fmla="*/ 175 w 197"/>
                <a:gd name="T39" fmla="*/ 162 h 267"/>
                <a:gd name="T40" fmla="*/ 189 w 197"/>
                <a:gd name="T41" fmla="*/ 179 h 267"/>
                <a:gd name="T42" fmla="*/ 186 w 197"/>
                <a:gd name="T43" fmla="*/ 168 h 267"/>
                <a:gd name="T44" fmla="*/ 6 w 197"/>
                <a:gd name="T45" fmla="*/ 127 h 267"/>
                <a:gd name="T46" fmla="*/ 4 w 197"/>
                <a:gd name="T47" fmla="*/ 151 h 267"/>
                <a:gd name="T48" fmla="*/ 8 w 197"/>
                <a:gd name="T49" fmla="*/ 129 h 267"/>
                <a:gd name="T50" fmla="*/ 175 w 197"/>
                <a:gd name="T51" fmla="*/ 124 h 267"/>
                <a:gd name="T52" fmla="*/ 166 w 197"/>
                <a:gd name="T53" fmla="*/ 137 h 267"/>
                <a:gd name="T54" fmla="*/ 167 w 197"/>
                <a:gd name="T55" fmla="*/ 146 h 267"/>
                <a:gd name="T56" fmla="*/ 177 w 197"/>
                <a:gd name="T57" fmla="*/ 128 h 267"/>
                <a:gd name="T58" fmla="*/ 195 w 197"/>
                <a:gd name="T59" fmla="*/ 90 h 267"/>
                <a:gd name="T60" fmla="*/ 187 w 197"/>
                <a:gd name="T61" fmla="*/ 110 h 267"/>
                <a:gd name="T62" fmla="*/ 190 w 197"/>
                <a:gd name="T63" fmla="*/ 112 h 267"/>
                <a:gd name="T64" fmla="*/ 195 w 197"/>
                <a:gd name="T65" fmla="*/ 91 h 267"/>
                <a:gd name="T66" fmla="*/ 12 w 197"/>
                <a:gd name="T67" fmla="*/ 89 h 267"/>
                <a:gd name="T68" fmla="*/ 9 w 197"/>
                <a:gd name="T69" fmla="*/ 111 h 267"/>
                <a:gd name="T70" fmla="*/ 14 w 197"/>
                <a:gd name="T71" fmla="*/ 88 h 267"/>
                <a:gd name="T72" fmla="*/ 186 w 197"/>
                <a:gd name="T73" fmla="*/ 53 h 267"/>
                <a:gd name="T74" fmla="*/ 193 w 197"/>
                <a:gd name="T75" fmla="*/ 73 h 267"/>
                <a:gd name="T76" fmla="*/ 197 w 197"/>
                <a:gd name="T77" fmla="*/ 72 h 267"/>
                <a:gd name="T78" fmla="*/ 187 w 197"/>
                <a:gd name="T79" fmla="*/ 52 h 267"/>
                <a:gd name="T80" fmla="*/ 25 w 197"/>
                <a:gd name="T81" fmla="*/ 53 h 267"/>
                <a:gd name="T82" fmla="*/ 20 w 197"/>
                <a:gd name="T83" fmla="*/ 72 h 267"/>
                <a:gd name="T84" fmla="*/ 38 w 197"/>
                <a:gd name="T85" fmla="*/ 38 h 267"/>
                <a:gd name="T86" fmla="*/ 159 w 197"/>
                <a:gd name="T87" fmla="*/ 24 h 267"/>
                <a:gd name="T88" fmla="*/ 173 w 197"/>
                <a:gd name="T89" fmla="*/ 40 h 267"/>
                <a:gd name="T90" fmla="*/ 176 w 197"/>
                <a:gd name="T91" fmla="*/ 37 h 267"/>
                <a:gd name="T92" fmla="*/ 66 w 197"/>
                <a:gd name="T93" fmla="*/ 8 h 267"/>
                <a:gd name="T94" fmla="*/ 48 w 197"/>
                <a:gd name="T95" fmla="*/ 23 h 267"/>
                <a:gd name="T96" fmla="*/ 66 w 197"/>
                <a:gd name="T97" fmla="*/ 11 h 267"/>
                <a:gd name="T98" fmla="*/ 124 w 197"/>
                <a:gd name="T99" fmla="*/ 5 h 267"/>
                <a:gd name="T100" fmla="*/ 141 w 197"/>
                <a:gd name="T101" fmla="*/ 17 h 267"/>
                <a:gd name="T102" fmla="*/ 143 w 197"/>
                <a:gd name="T103" fmla="*/ 13 h 267"/>
                <a:gd name="T104" fmla="*/ 95 w 197"/>
                <a:gd name="T105" fmla="*/ 0 h 267"/>
                <a:gd name="T106" fmla="*/ 84 w 197"/>
                <a:gd name="T107" fmla="*/ 5 h 267"/>
                <a:gd name="T108" fmla="*/ 99 w 197"/>
                <a:gd name="T109" fmla="*/ 4 h 267"/>
                <a:gd name="T110" fmla="*/ 106 w 197"/>
                <a:gd name="T111" fmla="*/ 3 h 267"/>
                <a:gd name="T112" fmla="*/ 96 w 197"/>
                <a:gd name="T113"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7" h="267">
                  <a:moveTo>
                    <a:pt x="164" y="265"/>
                  </a:moveTo>
                  <a:cubicBezTo>
                    <a:pt x="164" y="265"/>
                    <a:pt x="163" y="266"/>
                    <a:pt x="163" y="266"/>
                  </a:cubicBezTo>
                  <a:cubicBezTo>
                    <a:pt x="163" y="266"/>
                    <a:pt x="162" y="267"/>
                    <a:pt x="162" y="267"/>
                  </a:cubicBezTo>
                  <a:cubicBezTo>
                    <a:pt x="163" y="267"/>
                    <a:pt x="164" y="266"/>
                    <a:pt x="166" y="266"/>
                  </a:cubicBezTo>
                  <a:cubicBezTo>
                    <a:pt x="165" y="266"/>
                    <a:pt x="165" y="265"/>
                    <a:pt x="164" y="265"/>
                  </a:cubicBezTo>
                  <a:moveTo>
                    <a:pt x="13" y="245"/>
                  </a:moveTo>
                  <a:cubicBezTo>
                    <a:pt x="13" y="245"/>
                    <a:pt x="12" y="245"/>
                    <a:pt x="12" y="245"/>
                  </a:cubicBezTo>
                  <a:cubicBezTo>
                    <a:pt x="11" y="246"/>
                    <a:pt x="11" y="247"/>
                    <a:pt x="11" y="248"/>
                  </a:cubicBezTo>
                  <a:cubicBezTo>
                    <a:pt x="14" y="254"/>
                    <a:pt x="17" y="260"/>
                    <a:pt x="21" y="266"/>
                  </a:cubicBezTo>
                  <a:cubicBezTo>
                    <a:pt x="21" y="266"/>
                    <a:pt x="22" y="267"/>
                    <a:pt x="23" y="267"/>
                  </a:cubicBezTo>
                  <a:cubicBezTo>
                    <a:pt x="23" y="267"/>
                    <a:pt x="23" y="266"/>
                    <a:pt x="24" y="266"/>
                  </a:cubicBezTo>
                  <a:cubicBezTo>
                    <a:pt x="25" y="266"/>
                    <a:pt x="25" y="264"/>
                    <a:pt x="24" y="263"/>
                  </a:cubicBezTo>
                  <a:cubicBezTo>
                    <a:pt x="24" y="263"/>
                    <a:pt x="24" y="263"/>
                    <a:pt x="24" y="263"/>
                  </a:cubicBezTo>
                  <a:cubicBezTo>
                    <a:pt x="20" y="258"/>
                    <a:pt x="17" y="252"/>
                    <a:pt x="15" y="246"/>
                  </a:cubicBezTo>
                  <a:cubicBezTo>
                    <a:pt x="14" y="246"/>
                    <a:pt x="14" y="245"/>
                    <a:pt x="13" y="245"/>
                  </a:cubicBezTo>
                  <a:moveTo>
                    <a:pt x="187" y="233"/>
                  </a:moveTo>
                  <a:cubicBezTo>
                    <a:pt x="186" y="233"/>
                    <a:pt x="185" y="233"/>
                    <a:pt x="185" y="234"/>
                  </a:cubicBezTo>
                  <a:cubicBezTo>
                    <a:pt x="182" y="240"/>
                    <a:pt x="179" y="246"/>
                    <a:pt x="176" y="251"/>
                  </a:cubicBezTo>
                  <a:cubicBezTo>
                    <a:pt x="175" y="252"/>
                    <a:pt x="175" y="253"/>
                    <a:pt x="176" y="254"/>
                  </a:cubicBezTo>
                  <a:cubicBezTo>
                    <a:pt x="177" y="254"/>
                    <a:pt x="177" y="254"/>
                    <a:pt x="177" y="254"/>
                  </a:cubicBezTo>
                  <a:cubicBezTo>
                    <a:pt x="178" y="254"/>
                    <a:pt x="179" y="254"/>
                    <a:pt x="179" y="253"/>
                  </a:cubicBezTo>
                  <a:cubicBezTo>
                    <a:pt x="183" y="248"/>
                    <a:pt x="186" y="242"/>
                    <a:pt x="189" y="235"/>
                  </a:cubicBezTo>
                  <a:cubicBezTo>
                    <a:pt x="189" y="234"/>
                    <a:pt x="189" y="233"/>
                    <a:pt x="188" y="233"/>
                  </a:cubicBezTo>
                  <a:cubicBezTo>
                    <a:pt x="187" y="233"/>
                    <a:pt x="187" y="233"/>
                    <a:pt x="187" y="233"/>
                  </a:cubicBezTo>
                  <a:moveTo>
                    <a:pt x="3" y="206"/>
                  </a:moveTo>
                  <a:cubicBezTo>
                    <a:pt x="3" y="206"/>
                    <a:pt x="3" y="206"/>
                    <a:pt x="3" y="206"/>
                  </a:cubicBezTo>
                  <a:cubicBezTo>
                    <a:pt x="2" y="207"/>
                    <a:pt x="1" y="208"/>
                    <a:pt x="1" y="209"/>
                  </a:cubicBezTo>
                  <a:cubicBezTo>
                    <a:pt x="2" y="215"/>
                    <a:pt x="3" y="222"/>
                    <a:pt x="5" y="229"/>
                  </a:cubicBezTo>
                  <a:cubicBezTo>
                    <a:pt x="5" y="230"/>
                    <a:pt x="6" y="230"/>
                    <a:pt x="7" y="230"/>
                  </a:cubicBezTo>
                  <a:cubicBezTo>
                    <a:pt x="7" y="230"/>
                    <a:pt x="7" y="230"/>
                    <a:pt x="7" y="230"/>
                  </a:cubicBezTo>
                  <a:cubicBezTo>
                    <a:pt x="8" y="230"/>
                    <a:pt x="9" y="229"/>
                    <a:pt x="9" y="228"/>
                  </a:cubicBezTo>
                  <a:cubicBezTo>
                    <a:pt x="7" y="221"/>
                    <a:pt x="6" y="215"/>
                    <a:pt x="5" y="208"/>
                  </a:cubicBezTo>
                  <a:cubicBezTo>
                    <a:pt x="5" y="207"/>
                    <a:pt x="4" y="206"/>
                    <a:pt x="3" y="206"/>
                  </a:cubicBezTo>
                  <a:moveTo>
                    <a:pt x="194" y="194"/>
                  </a:moveTo>
                  <a:cubicBezTo>
                    <a:pt x="194" y="194"/>
                    <a:pt x="194" y="194"/>
                    <a:pt x="194" y="194"/>
                  </a:cubicBezTo>
                  <a:cubicBezTo>
                    <a:pt x="193" y="194"/>
                    <a:pt x="192" y="195"/>
                    <a:pt x="192" y="196"/>
                  </a:cubicBezTo>
                  <a:cubicBezTo>
                    <a:pt x="192" y="196"/>
                    <a:pt x="192" y="196"/>
                    <a:pt x="192" y="196"/>
                  </a:cubicBezTo>
                  <a:cubicBezTo>
                    <a:pt x="192" y="198"/>
                    <a:pt x="192" y="200"/>
                    <a:pt x="192" y="201"/>
                  </a:cubicBezTo>
                  <a:cubicBezTo>
                    <a:pt x="192" y="206"/>
                    <a:pt x="192" y="211"/>
                    <a:pt x="191" y="215"/>
                  </a:cubicBezTo>
                  <a:cubicBezTo>
                    <a:pt x="191" y="216"/>
                    <a:pt x="191" y="217"/>
                    <a:pt x="192" y="218"/>
                  </a:cubicBezTo>
                  <a:cubicBezTo>
                    <a:pt x="193" y="218"/>
                    <a:pt x="193" y="218"/>
                    <a:pt x="193" y="218"/>
                  </a:cubicBezTo>
                  <a:cubicBezTo>
                    <a:pt x="194" y="218"/>
                    <a:pt x="195" y="217"/>
                    <a:pt x="195" y="216"/>
                  </a:cubicBezTo>
                  <a:cubicBezTo>
                    <a:pt x="196" y="211"/>
                    <a:pt x="196" y="206"/>
                    <a:pt x="196" y="201"/>
                  </a:cubicBezTo>
                  <a:cubicBezTo>
                    <a:pt x="196" y="200"/>
                    <a:pt x="196" y="198"/>
                    <a:pt x="196" y="196"/>
                  </a:cubicBezTo>
                  <a:cubicBezTo>
                    <a:pt x="196" y="195"/>
                    <a:pt x="195" y="194"/>
                    <a:pt x="194" y="194"/>
                  </a:cubicBezTo>
                  <a:moveTo>
                    <a:pt x="2" y="167"/>
                  </a:moveTo>
                  <a:cubicBezTo>
                    <a:pt x="1" y="167"/>
                    <a:pt x="0" y="167"/>
                    <a:pt x="0" y="168"/>
                  </a:cubicBezTo>
                  <a:cubicBezTo>
                    <a:pt x="0" y="173"/>
                    <a:pt x="0" y="178"/>
                    <a:pt x="0" y="183"/>
                  </a:cubicBezTo>
                  <a:cubicBezTo>
                    <a:pt x="0" y="185"/>
                    <a:pt x="0" y="187"/>
                    <a:pt x="0" y="189"/>
                  </a:cubicBezTo>
                  <a:cubicBezTo>
                    <a:pt x="0" y="190"/>
                    <a:pt x="1" y="191"/>
                    <a:pt x="2" y="191"/>
                  </a:cubicBezTo>
                  <a:cubicBezTo>
                    <a:pt x="2" y="191"/>
                    <a:pt x="2" y="191"/>
                    <a:pt x="2" y="191"/>
                  </a:cubicBezTo>
                  <a:cubicBezTo>
                    <a:pt x="3" y="190"/>
                    <a:pt x="4" y="190"/>
                    <a:pt x="4" y="188"/>
                  </a:cubicBezTo>
                  <a:cubicBezTo>
                    <a:pt x="4" y="188"/>
                    <a:pt x="4" y="188"/>
                    <a:pt x="4" y="188"/>
                  </a:cubicBezTo>
                  <a:cubicBezTo>
                    <a:pt x="4" y="187"/>
                    <a:pt x="4" y="185"/>
                    <a:pt x="4" y="183"/>
                  </a:cubicBezTo>
                  <a:cubicBezTo>
                    <a:pt x="4" y="178"/>
                    <a:pt x="4" y="173"/>
                    <a:pt x="4" y="169"/>
                  </a:cubicBezTo>
                  <a:cubicBezTo>
                    <a:pt x="4" y="167"/>
                    <a:pt x="3" y="167"/>
                    <a:pt x="2" y="167"/>
                  </a:cubicBezTo>
                  <a:cubicBezTo>
                    <a:pt x="2" y="167"/>
                    <a:pt x="2" y="167"/>
                    <a:pt x="2" y="167"/>
                  </a:cubicBezTo>
                  <a:moveTo>
                    <a:pt x="177" y="159"/>
                  </a:moveTo>
                  <a:cubicBezTo>
                    <a:pt x="176" y="159"/>
                    <a:pt x="176" y="159"/>
                    <a:pt x="175" y="159"/>
                  </a:cubicBezTo>
                  <a:cubicBezTo>
                    <a:pt x="175" y="160"/>
                    <a:pt x="175" y="161"/>
                    <a:pt x="175" y="162"/>
                  </a:cubicBezTo>
                  <a:cubicBezTo>
                    <a:pt x="178" y="165"/>
                    <a:pt x="181" y="167"/>
                    <a:pt x="183" y="171"/>
                  </a:cubicBezTo>
                  <a:cubicBezTo>
                    <a:pt x="185" y="173"/>
                    <a:pt x="186" y="175"/>
                    <a:pt x="187" y="177"/>
                  </a:cubicBezTo>
                  <a:cubicBezTo>
                    <a:pt x="187" y="178"/>
                    <a:pt x="188" y="179"/>
                    <a:pt x="189" y="179"/>
                  </a:cubicBezTo>
                  <a:cubicBezTo>
                    <a:pt x="190" y="178"/>
                    <a:pt x="190" y="178"/>
                    <a:pt x="190" y="178"/>
                  </a:cubicBezTo>
                  <a:cubicBezTo>
                    <a:pt x="191" y="178"/>
                    <a:pt x="191" y="177"/>
                    <a:pt x="191" y="176"/>
                  </a:cubicBezTo>
                  <a:cubicBezTo>
                    <a:pt x="189" y="173"/>
                    <a:pt x="188" y="171"/>
                    <a:pt x="186" y="168"/>
                  </a:cubicBezTo>
                  <a:cubicBezTo>
                    <a:pt x="184" y="165"/>
                    <a:pt x="181" y="162"/>
                    <a:pt x="178" y="159"/>
                  </a:cubicBezTo>
                  <a:cubicBezTo>
                    <a:pt x="178" y="159"/>
                    <a:pt x="177" y="159"/>
                    <a:pt x="177" y="159"/>
                  </a:cubicBezTo>
                  <a:moveTo>
                    <a:pt x="6" y="127"/>
                  </a:moveTo>
                  <a:cubicBezTo>
                    <a:pt x="5" y="127"/>
                    <a:pt x="4" y="127"/>
                    <a:pt x="4" y="128"/>
                  </a:cubicBezTo>
                  <a:cubicBezTo>
                    <a:pt x="3" y="135"/>
                    <a:pt x="2" y="141"/>
                    <a:pt x="2" y="148"/>
                  </a:cubicBezTo>
                  <a:cubicBezTo>
                    <a:pt x="2" y="149"/>
                    <a:pt x="2" y="150"/>
                    <a:pt x="4" y="151"/>
                  </a:cubicBezTo>
                  <a:cubicBezTo>
                    <a:pt x="4" y="151"/>
                    <a:pt x="4" y="151"/>
                    <a:pt x="4" y="151"/>
                  </a:cubicBezTo>
                  <a:cubicBezTo>
                    <a:pt x="5" y="151"/>
                    <a:pt x="6" y="150"/>
                    <a:pt x="6" y="149"/>
                  </a:cubicBezTo>
                  <a:cubicBezTo>
                    <a:pt x="6" y="142"/>
                    <a:pt x="7" y="135"/>
                    <a:pt x="8" y="129"/>
                  </a:cubicBezTo>
                  <a:cubicBezTo>
                    <a:pt x="8" y="128"/>
                    <a:pt x="7" y="127"/>
                    <a:pt x="6" y="127"/>
                  </a:cubicBezTo>
                  <a:cubicBezTo>
                    <a:pt x="6" y="127"/>
                    <a:pt x="6" y="127"/>
                    <a:pt x="6" y="127"/>
                  </a:cubicBezTo>
                  <a:moveTo>
                    <a:pt x="175" y="124"/>
                  </a:moveTo>
                  <a:cubicBezTo>
                    <a:pt x="175" y="124"/>
                    <a:pt x="174" y="125"/>
                    <a:pt x="174" y="125"/>
                  </a:cubicBezTo>
                  <a:cubicBezTo>
                    <a:pt x="174" y="125"/>
                    <a:pt x="174" y="125"/>
                    <a:pt x="174" y="125"/>
                  </a:cubicBezTo>
                  <a:cubicBezTo>
                    <a:pt x="171" y="129"/>
                    <a:pt x="168" y="133"/>
                    <a:pt x="166" y="137"/>
                  </a:cubicBezTo>
                  <a:cubicBezTo>
                    <a:pt x="165" y="140"/>
                    <a:pt x="165" y="142"/>
                    <a:pt x="165" y="144"/>
                  </a:cubicBezTo>
                  <a:cubicBezTo>
                    <a:pt x="165" y="145"/>
                    <a:pt x="166" y="146"/>
                    <a:pt x="167" y="146"/>
                  </a:cubicBezTo>
                  <a:cubicBezTo>
                    <a:pt x="167" y="146"/>
                    <a:pt x="167" y="146"/>
                    <a:pt x="167" y="146"/>
                  </a:cubicBezTo>
                  <a:cubicBezTo>
                    <a:pt x="168" y="146"/>
                    <a:pt x="169" y="145"/>
                    <a:pt x="169" y="144"/>
                  </a:cubicBezTo>
                  <a:cubicBezTo>
                    <a:pt x="169" y="142"/>
                    <a:pt x="169" y="141"/>
                    <a:pt x="170" y="138"/>
                  </a:cubicBezTo>
                  <a:cubicBezTo>
                    <a:pt x="171" y="135"/>
                    <a:pt x="174" y="131"/>
                    <a:pt x="177" y="128"/>
                  </a:cubicBezTo>
                  <a:cubicBezTo>
                    <a:pt x="178" y="127"/>
                    <a:pt x="178" y="126"/>
                    <a:pt x="177" y="125"/>
                  </a:cubicBezTo>
                  <a:cubicBezTo>
                    <a:pt x="176" y="125"/>
                    <a:pt x="176" y="124"/>
                    <a:pt x="175" y="124"/>
                  </a:cubicBezTo>
                  <a:moveTo>
                    <a:pt x="195" y="90"/>
                  </a:moveTo>
                  <a:cubicBezTo>
                    <a:pt x="194" y="90"/>
                    <a:pt x="193" y="91"/>
                    <a:pt x="193" y="92"/>
                  </a:cubicBezTo>
                  <a:cubicBezTo>
                    <a:pt x="192" y="96"/>
                    <a:pt x="191" y="100"/>
                    <a:pt x="190" y="105"/>
                  </a:cubicBezTo>
                  <a:cubicBezTo>
                    <a:pt x="189" y="106"/>
                    <a:pt x="188" y="108"/>
                    <a:pt x="187" y="110"/>
                  </a:cubicBezTo>
                  <a:cubicBezTo>
                    <a:pt x="186" y="111"/>
                    <a:pt x="186" y="112"/>
                    <a:pt x="187" y="113"/>
                  </a:cubicBezTo>
                  <a:cubicBezTo>
                    <a:pt x="188" y="113"/>
                    <a:pt x="188" y="113"/>
                    <a:pt x="188" y="113"/>
                  </a:cubicBezTo>
                  <a:cubicBezTo>
                    <a:pt x="189" y="113"/>
                    <a:pt x="190" y="113"/>
                    <a:pt x="190" y="112"/>
                  </a:cubicBezTo>
                  <a:cubicBezTo>
                    <a:pt x="191" y="110"/>
                    <a:pt x="193" y="108"/>
                    <a:pt x="193" y="106"/>
                  </a:cubicBezTo>
                  <a:cubicBezTo>
                    <a:pt x="195" y="102"/>
                    <a:pt x="196" y="97"/>
                    <a:pt x="197" y="93"/>
                  </a:cubicBezTo>
                  <a:cubicBezTo>
                    <a:pt x="197" y="92"/>
                    <a:pt x="196" y="91"/>
                    <a:pt x="195" y="91"/>
                  </a:cubicBezTo>
                  <a:cubicBezTo>
                    <a:pt x="195" y="90"/>
                    <a:pt x="195" y="90"/>
                    <a:pt x="195" y="90"/>
                  </a:cubicBezTo>
                  <a:moveTo>
                    <a:pt x="14" y="87"/>
                  </a:moveTo>
                  <a:cubicBezTo>
                    <a:pt x="13" y="87"/>
                    <a:pt x="12" y="88"/>
                    <a:pt x="12" y="89"/>
                  </a:cubicBezTo>
                  <a:cubicBezTo>
                    <a:pt x="10" y="96"/>
                    <a:pt x="8" y="102"/>
                    <a:pt x="7" y="109"/>
                  </a:cubicBezTo>
                  <a:cubicBezTo>
                    <a:pt x="7" y="110"/>
                    <a:pt x="8" y="111"/>
                    <a:pt x="9" y="111"/>
                  </a:cubicBezTo>
                  <a:cubicBezTo>
                    <a:pt x="9" y="111"/>
                    <a:pt x="9" y="111"/>
                    <a:pt x="9" y="111"/>
                  </a:cubicBezTo>
                  <a:cubicBezTo>
                    <a:pt x="10" y="111"/>
                    <a:pt x="11" y="110"/>
                    <a:pt x="11" y="109"/>
                  </a:cubicBezTo>
                  <a:cubicBezTo>
                    <a:pt x="12" y="103"/>
                    <a:pt x="14" y="97"/>
                    <a:pt x="16" y="90"/>
                  </a:cubicBezTo>
                  <a:cubicBezTo>
                    <a:pt x="16" y="89"/>
                    <a:pt x="15" y="88"/>
                    <a:pt x="14" y="88"/>
                  </a:cubicBezTo>
                  <a:cubicBezTo>
                    <a:pt x="14" y="87"/>
                    <a:pt x="14" y="87"/>
                    <a:pt x="14" y="87"/>
                  </a:cubicBezTo>
                  <a:moveTo>
                    <a:pt x="187" y="52"/>
                  </a:moveTo>
                  <a:cubicBezTo>
                    <a:pt x="187" y="52"/>
                    <a:pt x="186" y="52"/>
                    <a:pt x="186" y="53"/>
                  </a:cubicBezTo>
                  <a:cubicBezTo>
                    <a:pt x="185" y="53"/>
                    <a:pt x="185" y="54"/>
                    <a:pt x="185" y="55"/>
                  </a:cubicBezTo>
                  <a:cubicBezTo>
                    <a:pt x="186" y="56"/>
                    <a:pt x="186" y="56"/>
                    <a:pt x="186" y="56"/>
                  </a:cubicBezTo>
                  <a:cubicBezTo>
                    <a:pt x="189" y="61"/>
                    <a:pt x="191" y="67"/>
                    <a:pt x="193" y="73"/>
                  </a:cubicBezTo>
                  <a:cubicBezTo>
                    <a:pt x="193" y="74"/>
                    <a:pt x="194" y="75"/>
                    <a:pt x="195" y="75"/>
                  </a:cubicBezTo>
                  <a:cubicBezTo>
                    <a:pt x="195" y="75"/>
                    <a:pt x="195" y="75"/>
                    <a:pt x="195" y="75"/>
                  </a:cubicBezTo>
                  <a:cubicBezTo>
                    <a:pt x="196" y="74"/>
                    <a:pt x="197" y="73"/>
                    <a:pt x="197" y="72"/>
                  </a:cubicBezTo>
                  <a:cubicBezTo>
                    <a:pt x="195" y="66"/>
                    <a:pt x="193" y="60"/>
                    <a:pt x="189" y="54"/>
                  </a:cubicBezTo>
                  <a:cubicBezTo>
                    <a:pt x="189" y="53"/>
                    <a:pt x="189" y="53"/>
                    <a:pt x="189" y="53"/>
                  </a:cubicBezTo>
                  <a:cubicBezTo>
                    <a:pt x="188" y="53"/>
                    <a:pt x="188" y="52"/>
                    <a:pt x="187" y="52"/>
                  </a:cubicBezTo>
                  <a:moveTo>
                    <a:pt x="37" y="34"/>
                  </a:moveTo>
                  <a:cubicBezTo>
                    <a:pt x="36" y="34"/>
                    <a:pt x="35" y="35"/>
                    <a:pt x="35" y="35"/>
                  </a:cubicBezTo>
                  <a:cubicBezTo>
                    <a:pt x="31" y="41"/>
                    <a:pt x="28" y="47"/>
                    <a:pt x="25" y="53"/>
                  </a:cubicBezTo>
                  <a:cubicBezTo>
                    <a:pt x="22" y="58"/>
                    <a:pt x="20" y="64"/>
                    <a:pt x="18" y="70"/>
                  </a:cubicBezTo>
                  <a:cubicBezTo>
                    <a:pt x="17" y="71"/>
                    <a:pt x="18" y="72"/>
                    <a:pt x="19" y="72"/>
                  </a:cubicBezTo>
                  <a:cubicBezTo>
                    <a:pt x="20" y="72"/>
                    <a:pt x="20" y="72"/>
                    <a:pt x="20" y="72"/>
                  </a:cubicBezTo>
                  <a:cubicBezTo>
                    <a:pt x="20" y="72"/>
                    <a:pt x="21" y="72"/>
                    <a:pt x="22" y="71"/>
                  </a:cubicBezTo>
                  <a:cubicBezTo>
                    <a:pt x="24" y="65"/>
                    <a:pt x="26" y="60"/>
                    <a:pt x="28" y="55"/>
                  </a:cubicBezTo>
                  <a:cubicBezTo>
                    <a:pt x="31" y="49"/>
                    <a:pt x="34" y="43"/>
                    <a:pt x="38" y="38"/>
                  </a:cubicBezTo>
                  <a:cubicBezTo>
                    <a:pt x="39" y="37"/>
                    <a:pt x="39" y="35"/>
                    <a:pt x="38" y="35"/>
                  </a:cubicBezTo>
                  <a:cubicBezTo>
                    <a:pt x="37" y="35"/>
                    <a:pt x="37" y="34"/>
                    <a:pt x="37" y="34"/>
                  </a:cubicBezTo>
                  <a:moveTo>
                    <a:pt x="159" y="24"/>
                  </a:moveTo>
                  <a:cubicBezTo>
                    <a:pt x="159" y="24"/>
                    <a:pt x="158" y="24"/>
                    <a:pt x="158" y="25"/>
                  </a:cubicBezTo>
                  <a:cubicBezTo>
                    <a:pt x="157" y="25"/>
                    <a:pt x="157" y="27"/>
                    <a:pt x="158" y="27"/>
                  </a:cubicBezTo>
                  <a:cubicBezTo>
                    <a:pt x="163" y="31"/>
                    <a:pt x="168" y="36"/>
                    <a:pt x="173" y="40"/>
                  </a:cubicBezTo>
                  <a:cubicBezTo>
                    <a:pt x="173" y="41"/>
                    <a:pt x="174" y="41"/>
                    <a:pt x="174" y="41"/>
                  </a:cubicBezTo>
                  <a:cubicBezTo>
                    <a:pt x="175" y="41"/>
                    <a:pt x="175" y="41"/>
                    <a:pt x="176" y="40"/>
                  </a:cubicBezTo>
                  <a:cubicBezTo>
                    <a:pt x="177" y="39"/>
                    <a:pt x="177" y="38"/>
                    <a:pt x="176" y="37"/>
                  </a:cubicBezTo>
                  <a:cubicBezTo>
                    <a:pt x="171" y="33"/>
                    <a:pt x="166" y="28"/>
                    <a:pt x="160" y="24"/>
                  </a:cubicBezTo>
                  <a:cubicBezTo>
                    <a:pt x="160" y="24"/>
                    <a:pt x="160" y="24"/>
                    <a:pt x="159" y="24"/>
                  </a:cubicBezTo>
                  <a:moveTo>
                    <a:pt x="66" y="8"/>
                  </a:moveTo>
                  <a:cubicBezTo>
                    <a:pt x="65" y="8"/>
                    <a:pt x="65" y="8"/>
                    <a:pt x="65" y="8"/>
                  </a:cubicBezTo>
                  <a:cubicBezTo>
                    <a:pt x="59" y="11"/>
                    <a:pt x="53" y="15"/>
                    <a:pt x="48" y="20"/>
                  </a:cubicBezTo>
                  <a:cubicBezTo>
                    <a:pt x="47" y="20"/>
                    <a:pt x="47" y="22"/>
                    <a:pt x="48" y="23"/>
                  </a:cubicBezTo>
                  <a:cubicBezTo>
                    <a:pt x="48" y="23"/>
                    <a:pt x="49" y="23"/>
                    <a:pt x="49" y="23"/>
                  </a:cubicBezTo>
                  <a:cubicBezTo>
                    <a:pt x="50" y="23"/>
                    <a:pt x="50" y="23"/>
                    <a:pt x="51" y="23"/>
                  </a:cubicBezTo>
                  <a:cubicBezTo>
                    <a:pt x="56" y="18"/>
                    <a:pt x="61" y="14"/>
                    <a:pt x="66" y="11"/>
                  </a:cubicBezTo>
                  <a:cubicBezTo>
                    <a:pt x="67" y="11"/>
                    <a:pt x="68" y="10"/>
                    <a:pt x="67" y="9"/>
                  </a:cubicBezTo>
                  <a:cubicBezTo>
                    <a:pt x="67" y="8"/>
                    <a:pt x="66" y="8"/>
                    <a:pt x="66" y="8"/>
                  </a:cubicBezTo>
                  <a:moveTo>
                    <a:pt x="124" y="5"/>
                  </a:moveTo>
                  <a:cubicBezTo>
                    <a:pt x="123" y="5"/>
                    <a:pt x="122" y="6"/>
                    <a:pt x="122" y="7"/>
                  </a:cubicBezTo>
                  <a:cubicBezTo>
                    <a:pt x="122" y="8"/>
                    <a:pt x="122" y="9"/>
                    <a:pt x="123" y="9"/>
                  </a:cubicBezTo>
                  <a:cubicBezTo>
                    <a:pt x="129" y="11"/>
                    <a:pt x="135" y="14"/>
                    <a:pt x="141" y="17"/>
                  </a:cubicBezTo>
                  <a:cubicBezTo>
                    <a:pt x="142" y="17"/>
                    <a:pt x="142" y="17"/>
                    <a:pt x="142" y="17"/>
                  </a:cubicBezTo>
                  <a:cubicBezTo>
                    <a:pt x="143" y="17"/>
                    <a:pt x="144" y="17"/>
                    <a:pt x="144" y="16"/>
                  </a:cubicBezTo>
                  <a:cubicBezTo>
                    <a:pt x="144" y="15"/>
                    <a:pt x="144" y="14"/>
                    <a:pt x="143" y="13"/>
                  </a:cubicBezTo>
                  <a:cubicBezTo>
                    <a:pt x="137" y="10"/>
                    <a:pt x="131" y="7"/>
                    <a:pt x="124" y="5"/>
                  </a:cubicBezTo>
                  <a:cubicBezTo>
                    <a:pt x="124" y="5"/>
                    <a:pt x="124" y="5"/>
                    <a:pt x="124" y="5"/>
                  </a:cubicBezTo>
                  <a:moveTo>
                    <a:pt x="95" y="0"/>
                  </a:moveTo>
                  <a:cubicBezTo>
                    <a:pt x="91" y="0"/>
                    <a:pt x="88" y="1"/>
                    <a:pt x="84" y="1"/>
                  </a:cubicBezTo>
                  <a:cubicBezTo>
                    <a:pt x="83" y="1"/>
                    <a:pt x="82" y="2"/>
                    <a:pt x="82" y="4"/>
                  </a:cubicBezTo>
                  <a:cubicBezTo>
                    <a:pt x="83" y="5"/>
                    <a:pt x="83" y="5"/>
                    <a:pt x="84" y="5"/>
                  </a:cubicBezTo>
                  <a:cubicBezTo>
                    <a:pt x="85" y="5"/>
                    <a:pt x="85" y="5"/>
                    <a:pt x="85" y="5"/>
                  </a:cubicBezTo>
                  <a:cubicBezTo>
                    <a:pt x="88" y="5"/>
                    <a:pt x="92" y="4"/>
                    <a:pt x="96" y="4"/>
                  </a:cubicBezTo>
                  <a:cubicBezTo>
                    <a:pt x="97" y="4"/>
                    <a:pt x="98" y="4"/>
                    <a:pt x="99" y="4"/>
                  </a:cubicBezTo>
                  <a:cubicBezTo>
                    <a:pt x="101" y="5"/>
                    <a:pt x="102" y="5"/>
                    <a:pt x="104" y="5"/>
                  </a:cubicBezTo>
                  <a:cubicBezTo>
                    <a:pt x="104" y="5"/>
                    <a:pt x="104" y="5"/>
                    <a:pt x="104" y="5"/>
                  </a:cubicBezTo>
                  <a:cubicBezTo>
                    <a:pt x="105" y="5"/>
                    <a:pt x="106" y="4"/>
                    <a:pt x="106" y="3"/>
                  </a:cubicBezTo>
                  <a:cubicBezTo>
                    <a:pt x="106" y="2"/>
                    <a:pt x="106" y="1"/>
                    <a:pt x="105" y="1"/>
                  </a:cubicBezTo>
                  <a:cubicBezTo>
                    <a:pt x="103" y="1"/>
                    <a:pt x="101" y="1"/>
                    <a:pt x="99" y="0"/>
                  </a:cubicBezTo>
                  <a:cubicBezTo>
                    <a:pt x="98" y="0"/>
                    <a:pt x="97" y="0"/>
                    <a:pt x="96" y="0"/>
                  </a:cubicBezTo>
                  <a:cubicBezTo>
                    <a:pt x="95" y="0"/>
                    <a:pt x="95" y="0"/>
                    <a:pt x="95" y="0"/>
                  </a:cubicBezTo>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1" name="Freeform 360"/>
            <p:cNvSpPr/>
            <p:nvPr/>
          </p:nvSpPr>
          <p:spPr bwMode="auto">
            <a:xfrm>
              <a:off x="2083346" y="3064452"/>
              <a:ext cx="253709" cy="288957"/>
            </a:xfrm>
            <a:custGeom>
              <a:avLst/>
              <a:gdLst>
                <a:gd name="T0" fmla="*/ 8 w 134"/>
                <a:gd name="T1" fmla="*/ 96 h 152"/>
                <a:gd name="T2" fmla="*/ 101 w 134"/>
                <a:gd name="T3" fmla="*/ 132 h 152"/>
                <a:gd name="T4" fmla="*/ 32 w 134"/>
                <a:gd name="T5" fmla="*/ 147 h 152"/>
                <a:gd name="T6" fmla="*/ 8 w 134"/>
                <a:gd name="T7" fmla="*/ 96 h 152"/>
                <a:gd name="T8" fmla="*/ 6 w 134"/>
                <a:gd name="T9" fmla="*/ 98 h 152"/>
                <a:gd name="T10" fmla="*/ 12 w 134"/>
                <a:gd name="T11" fmla="*/ 142 h 152"/>
                <a:gd name="T12" fmla="*/ 53 w 134"/>
                <a:gd name="T13" fmla="*/ 148 h 152"/>
                <a:gd name="T14" fmla="*/ 109 w 134"/>
                <a:gd name="T15" fmla="*/ 121 h 152"/>
                <a:gd name="T16" fmla="*/ 43 w 134"/>
                <a:gd name="T17" fmla="*/ 56 h 152"/>
                <a:gd name="T18" fmla="*/ 7 w 134"/>
                <a:gd name="T19" fmla="*/ 98 h 152"/>
                <a:gd name="T20" fmla="*/ 8 w 134"/>
                <a:gd name="T21" fmla="*/ 96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34" h="152">
                  <a:moveTo>
                    <a:pt x="8" y="96"/>
                  </a:moveTo>
                  <a:cubicBezTo>
                    <a:pt x="43" y="0"/>
                    <a:pt x="134" y="106"/>
                    <a:pt x="101" y="132"/>
                  </a:cubicBezTo>
                  <a:cubicBezTo>
                    <a:pt x="85" y="145"/>
                    <a:pt x="52" y="149"/>
                    <a:pt x="32" y="147"/>
                  </a:cubicBezTo>
                  <a:cubicBezTo>
                    <a:pt x="4" y="145"/>
                    <a:pt x="2" y="119"/>
                    <a:pt x="8" y="96"/>
                  </a:cubicBezTo>
                  <a:cubicBezTo>
                    <a:pt x="8" y="96"/>
                    <a:pt x="7" y="97"/>
                    <a:pt x="6" y="98"/>
                  </a:cubicBezTo>
                  <a:cubicBezTo>
                    <a:pt x="3" y="112"/>
                    <a:pt x="0" y="130"/>
                    <a:pt x="12" y="142"/>
                  </a:cubicBezTo>
                  <a:cubicBezTo>
                    <a:pt x="22" y="152"/>
                    <a:pt x="40" y="150"/>
                    <a:pt x="53" y="148"/>
                  </a:cubicBezTo>
                  <a:cubicBezTo>
                    <a:pt x="70" y="146"/>
                    <a:pt x="104" y="142"/>
                    <a:pt x="109" y="121"/>
                  </a:cubicBezTo>
                  <a:cubicBezTo>
                    <a:pt x="116" y="88"/>
                    <a:pt x="76" y="46"/>
                    <a:pt x="43" y="56"/>
                  </a:cubicBezTo>
                  <a:cubicBezTo>
                    <a:pt x="26" y="61"/>
                    <a:pt x="13" y="81"/>
                    <a:pt x="7" y="98"/>
                  </a:cubicBezTo>
                  <a:cubicBezTo>
                    <a:pt x="6" y="98"/>
                    <a:pt x="7" y="96"/>
                    <a:pt x="8" y="96"/>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12" name="Freeform 361"/>
            <p:cNvSpPr/>
            <p:nvPr/>
          </p:nvSpPr>
          <p:spPr bwMode="auto">
            <a:xfrm>
              <a:off x="2080175" y="3418504"/>
              <a:ext cx="204553" cy="214336"/>
            </a:xfrm>
            <a:custGeom>
              <a:avLst/>
              <a:gdLst>
                <a:gd name="T0" fmla="*/ 2 w 107"/>
                <a:gd name="T1" fmla="*/ 61 h 113"/>
                <a:gd name="T2" fmla="*/ 55 w 107"/>
                <a:gd name="T3" fmla="*/ 13 h 113"/>
                <a:gd name="T4" fmla="*/ 104 w 107"/>
                <a:gd name="T5" fmla="*/ 68 h 113"/>
                <a:gd name="T6" fmla="*/ 38 w 107"/>
                <a:gd name="T7" fmla="*/ 106 h 113"/>
                <a:gd name="T8" fmla="*/ 2 w 107"/>
                <a:gd name="T9" fmla="*/ 61 h 113"/>
                <a:gd name="T10" fmla="*/ 0 w 107"/>
                <a:gd name="T11" fmla="*/ 63 h 113"/>
                <a:gd name="T12" fmla="*/ 15 w 107"/>
                <a:gd name="T13" fmla="*/ 105 h 113"/>
                <a:gd name="T14" fmla="*/ 60 w 107"/>
                <a:gd name="T15" fmla="*/ 102 h 113"/>
                <a:gd name="T16" fmla="*/ 106 w 107"/>
                <a:gd name="T17" fmla="*/ 60 h 113"/>
                <a:gd name="T18" fmla="*/ 27 w 107"/>
                <a:gd name="T19" fmla="*/ 15 h 113"/>
                <a:gd name="T20" fmla="*/ 0 w 107"/>
                <a:gd name="T21" fmla="*/ 63 h 113"/>
                <a:gd name="T22" fmla="*/ 2 w 107"/>
                <a:gd name="T23" fmla="*/ 61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7" h="113">
                  <a:moveTo>
                    <a:pt x="2" y="61"/>
                  </a:moveTo>
                  <a:cubicBezTo>
                    <a:pt x="5" y="33"/>
                    <a:pt x="25" y="7"/>
                    <a:pt x="55" y="13"/>
                  </a:cubicBezTo>
                  <a:cubicBezTo>
                    <a:pt x="78" y="18"/>
                    <a:pt x="106" y="43"/>
                    <a:pt x="104" y="68"/>
                  </a:cubicBezTo>
                  <a:cubicBezTo>
                    <a:pt x="103" y="89"/>
                    <a:pt x="54" y="104"/>
                    <a:pt x="38" y="106"/>
                  </a:cubicBezTo>
                  <a:cubicBezTo>
                    <a:pt x="9" y="111"/>
                    <a:pt x="0" y="86"/>
                    <a:pt x="2" y="61"/>
                  </a:cubicBezTo>
                  <a:cubicBezTo>
                    <a:pt x="2" y="62"/>
                    <a:pt x="0" y="63"/>
                    <a:pt x="0" y="63"/>
                  </a:cubicBezTo>
                  <a:cubicBezTo>
                    <a:pt x="0" y="79"/>
                    <a:pt x="0" y="96"/>
                    <a:pt x="15" y="105"/>
                  </a:cubicBezTo>
                  <a:cubicBezTo>
                    <a:pt x="28" y="113"/>
                    <a:pt x="47" y="107"/>
                    <a:pt x="60" y="102"/>
                  </a:cubicBezTo>
                  <a:cubicBezTo>
                    <a:pt x="78" y="95"/>
                    <a:pt x="107" y="83"/>
                    <a:pt x="106" y="60"/>
                  </a:cubicBezTo>
                  <a:cubicBezTo>
                    <a:pt x="104" y="27"/>
                    <a:pt x="55" y="0"/>
                    <a:pt x="27" y="15"/>
                  </a:cubicBezTo>
                  <a:cubicBezTo>
                    <a:pt x="11" y="24"/>
                    <a:pt x="3" y="47"/>
                    <a:pt x="0" y="63"/>
                  </a:cubicBezTo>
                  <a:cubicBezTo>
                    <a:pt x="0" y="63"/>
                    <a:pt x="1" y="62"/>
                    <a:pt x="2" y="61"/>
                  </a:cubicBezTo>
                  <a:close/>
                </a:path>
              </a:pathLst>
            </a:custGeom>
            <a:solidFill>
              <a:schemeClr val="accent2">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1" name="组合 4"/>
          <p:cNvGrpSpPr/>
          <p:nvPr/>
        </p:nvGrpSpPr>
        <p:grpSpPr>
          <a:xfrm>
            <a:off x="4787654" y="3617383"/>
            <a:ext cx="626533" cy="770467"/>
            <a:chOff x="2212827" y="4096403"/>
            <a:chExt cx="624841" cy="769407"/>
          </a:xfrm>
        </p:grpSpPr>
        <p:sp>
          <p:nvSpPr>
            <p:cNvPr id="438" name="Freeform 387"/>
            <p:cNvSpPr/>
            <p:nvPr/>
          </p:nvSpPr>
          <p:spPr bwMode="auto">
            <a:xfrm>
              <a:off x="2287364" y="4118613"/>
              <a:ext cx="550304" cy="747197"/>
            </a:xfrm>
            <a:custGeom>
              <a:avLst/>
              <a:gdLst>
                <a:gd name="T0" fmla="*/ 209 w 290"/>
                <a:gd name="T1" fmla="*/ 123 h 392"/>
                <a:gd name="T2" fmla="*/ 265 w 290"/>
                <a:gd name="T3" fmla="*/ 132 h 392"/>
                <a:gd name="T4" fmla="*/ 273 w 290"/>
                <a:gd name="T5" fmla="*/ 68 h 392"/>
                <a:gd name="T6" fmla="*/ 213 w 290"/>
                <a:gd name="T7" fmla="*/ 25 h 392"/>
                <a:gd name="T8" fmla="*/ 28 w 290"/>
                <a:gd name="T9" fmla="*/ 111 h 392"/>
                <a:gd name="T10" fmla="*/ 4 w 290"/>
                <a:gd name="T11" fmla="*/ 174 h 392"/>
                <a:gd name="T12" fmla="*/ 7 w 290"/>
                <a:gd name="T13" fmla="*/ 267 h 392"/>
                <a:gd name="T14" fmla="*/ 173 w 290"/>
                <a:gd name="T15" fmla="*/ 379 h 392"/>
                <a:gd name="T16" fmla="*/ 240 w 290"/>
                <a:gd name="T17" fmla="*/ 352 h 392"/>
                <a:gd name="T18" fmla="*/ 270 w 290"/>
                <a:gd name="T19" fmla="*/ 309 h 392"/>
                <a:gd name="T20" fmla="*/ 216 w 290"/>
                <a:gd name="T21" fmla="*/ 293 h 392"/>
                <a:gd name="T22" fmla="*/ 127 w 290"/>
                <a:gd name="T23" fmla="*/ 307 h 392"/>
                <a:gd name="T24" fmla="*/ 71 w 290"/>
                <a:gd name="T25" fmla="*/ 226 h 392"/>
                <a:gd name="T26" fmla="*/ 90 w 290"/>
                <a:gd name="T27" fmla="*/ 149 h 392"/>
                <a:gd name="T28" fmla="*/ 138 w 290"/>
                <a:gd name="T29" fmla="*/ 108 h 392"/>
                <a:gd name="T30" fmla="*/ 209 w 290"/>
                <a:gd name="T31" fmla="*/ 123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90" h="392">
                  <a:moveTo>
                    <a:pt x="209" y="123"/>
                  </a:moveTo>
                  <a:cubicBezTo>
                    <a:pt x="225" y="130"/>
                    <a:pt x="248" y="141"/>
                    <a:pt x="265" y="132"/>
                  </a:cubicBezTo>
                  <a:cubicBezTo>
                    <a:pt x="290" y="120"/>
                    <a:pt x="285" y="86"/>
                    <a:pt x="273" y="68"/>
                  </a:cubicBezTo>
                  <a:cubicBezTo>
                    <a:pt x="259" y="47"/>
                    <a:pt x="237" y="33"/>
                    <a:pt x="213" y="25"/>
                  </a:cubicBezTo>
                  <a:cubicBezTo>
                    <a:pt x="141" y="0"/>
                    <a:pt x="62" y="47"/>
                    <a:pt x="28" y="111"/>
                  </a:cubicBezTo>
                  <a:cubicBezTo>
                    <a:pt x="17" y="129"/>
                    <a:pt x="8" y="153"/>
                    <a:pt x="4" y="174"/>
                  </a:cubicBezTo>
                  <a:cubicBezTo>
                    <a:pt x="0" y="203"/>
                    <a:pt x="0" y="240"/>
                    <a:pt x="7" y="267"/>
                  </a:cubicBezTo>
                  <a:cubicBezTo>
                    <a:pt x="28" y="343"/>
                    <a:pt x="93" y="392"/>
                    <a:pt x="173" y="379"/>
                  </a:cubicBezTo>
                  <a:cubicBezTo>
                    <a:pt x="197" y="375"/>
                    <a:pt x="221" y="366"/>
                    <a:pt x="240" y="352"/>
                  </a:cubicBezTo>
                  <a:cubicBezTo>
                    <a:pt x="254" y="342"/>
                    <a:pt x="272" y="328"/>
                    <a:pt x="270" y="309"/>
                  </a:cubicBezTo>
                  <a:cubicBezTo>
                    <a:pt x="267" y="282"/>
                    <a:pt x="232" y="287"/>
                    <a:pt x="216" y="293"/>
                  </a:cubicBezTo>
                  <a:cubicBezTo>
                    <a:pt x="188" y="303"/>
                    <a:pt x="157" y="313"/>
                    <a:pt x="127" y="307"/>
                  </a:cubicBezTo>
                  <a:cubicBezTo>
                    <a:pt x="93" y="299"/>
                    <a:pt x="73" y="259"/>
                    <a:pt x="71" y="226"/>
                  </a:cubicBezTo>
                  <a:cubicBezTo>
                    <a:pt x="70" y="201"/>
                    <a:pt x="78" y="171"/>
                    <a:pt x="90" y="149"/>
                  </a:cubicBezTo>
                  <a:cubicBezTo>
                    <a:pt x="100" y="131"/>
                    <a:pt x="117" y="114"/>
                    <a:pt x="138" y="108"/>
                  </a:cubicBezTo>
                  <a:cubicBezTo>
                    <a:pt x="164" y="100"/>
                    <a:pt x="186" y="111"/>
                    <a:pt x="209" y="123"/>
                  </a:cubicBezTo>
                </a:path>
              </a:pathLst>
            </a:custGeom>
            <a:solidFill>
              <a:schemeClr val="accent3">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0" name="Freeform 389"/>
            <p:cNvSpPr>
              <a:spLocks noEditPoints="1"/>
            </p:cNvSpPr>
            <p:nvPr/>
          </p:nvSpPr>
          <p:spPr bwMode="auto">
            <a:xfrm>
              <a:off x="2374588" y="4667509"/>
              <a:ext cx="428191" cy="160227"/>
            </a:xfrm>
            <a:custGeom>
              <a:avLst/>
              <a:gdLst>
                <a:gd name="T0" fmla="*/ 115 w 225"/>
                <a:gd name="T1" fmla="*/ 50 h 84"/>
                <a:gd name="T2" fmla="*/ 113 w 225"/>
                <a:gd name="T3" fmla="*/ 49 h 84"/>
                <a:gd name="T4" fmla="*/ 114 w 225"/>
                <a:gd name="T5" fmla="*/ 46 h 84"/>
                <a:gd name="T6" fmla="*/ 134 w 225"/>
                <a:gd name="T7" fmla="*/ 44 h 84"/>
                <a:gd name="T8" fmla="*/ 134 w 225"/>
                <a:gd name="T9" fmla="*/ 44 h 84"/>
                <a:gd name="T10" fmla="*/ 136 w 225"/>
                <a:gd name="T11" fmla="*/ 46 h 84"/>
                <a:gd name="T12" fmla="*/ 135 w 225"/>
                <a:gd name="T13" fmla="*/ 48 h 84"/>
                <a:gd name="T14" fmla="*/ 115 w 225"/>
                <a:gd name="T15" fmla="*/ 50 h 84"/>
                <a:gd name="T16" fmla="*/ 115 w 225"/>
                <a:gd name="T17" fmla="*/ 50 h 84"/>
                <a:gd name="T18" fmla="*/ 95 w 225"/>
                <a:gd name="T19" fmla="*/ 50 h 84"/>
                <a:gd name="T20" fmla="*/ 94 w 225"/>
                <a:gd name="T21" fmla="*/ 50 h 84"/>
                <a:gd name="T22" fmla="*/ 74 w 225"/>
                <a:gd name="T23" fmla="*/ 47 h 84"/>
                <a:gd name="T24" fmla="*/ 73 w 225"/>
                <a:gd name="T25" fmla="*/ 45 h 84"/>
                <a:gd name="T26" fmla="*/ 75 w 225"/>
                <a:gd name="T27" fmla="*/ 43 h 84"/>
                <a:gd name="T28" fmla="*/ 75 w 225"/>
                <a:gd name="T29" fmla="*/ 43 h 84"/>
                <a:gd name="T30" fmla="*/ 95 w 225"/>
                <a:gd name="T31" fmla="*/ 46 h 84"/>
                <a:gd name="T32" fmla="*/ 97 w 225"/>
                <a:gd name="T33" fmla="*/ 48 h 84"/>
                <a:gd name="T34" fmla="*/ 95 w 225"/>
                <a:gd name="T35" fmla="*/ 50 h 84"/>
                <a:gd name="T36" fmla="*/ 154 w 225"/>
                <a:gd name="T37" fmla="*/ 43 h 84"/>
                <a:gd name="T38" fmla="*/ 152 w 225"/>
                <a:gd name="T39" fmla="*/ 42 h 84"/>
                <a:gd name="T40" fmla="*/ 153 w 225"/>
                <a:gd name="T41" fmla="*/ 39 h 84"/>
                <a:gd name="T42" fmla="*/ 172 w 225"/>
                <a:gd name="T43" fmla="*/ 33 h 84"/>
                <a:gd name="T44" fmla="*/ 173 w 225"/>
                <a:gd name="T45" fmla="*/ 33 h 84"/>
                <a:gd name="T46" fmla="*/ 175 w 225"/>
                <a:gd name="T47" fmla="*/ 34 h 84"/>
                <a:gd name="T48" fmla="*/ 174 w 225"/>
                <a:gd name="T49" fmla="*/ 37 h 84"/>
                <a:gd name="T50" fmla="*/ 154 w 225"/>
                <a:gd name="T51" fmla="*/ 43 h 84"/>
                <a:gd name="T52" fmla="*/ 154 w 225"/>
                <a:gd name="T53" fmla="*/ 43 h 84"/>
                <a:gd name="T54" fmla="*/ 195 w 225"/>
                <a:gd name="T55" fmla="*/ 0 h 84"/>
                <a:gd name="T56" fmla="*/ 170 w 225"/>
                <a:gd name="T57" fmla="*/ 5 h 84"/>
                <a:gd name="T58" fmla="*/ 170 w 225"/>
                <a:gd name="T59" fmla="*/ 5 h 84"/>
                <a:gd name="T60" fmla="*/ 167 w 225"/>
                <a:gd name="T61" fmla="*/ 6 h 84"/>
                <a:gd name="T62" fmla="*/ 167 w 225"/>
                <a:gd name="T63" fmla="*/ 6 h 84"/>
                <a:gd name="T64" fmla="*/ 166 w 225"/>
                <a:gd name="T65" fmla="*/ 6 h 84"/>
                <a:gd name="T66" fmla="*/ 110 w 225"/>
                <a:gd name="T67" fmla="*/ 20 h 84"/>
                <a:gd name="T68" fmla="*/ 54 w 225"/>
                <a:gd name="T69" fmla="*/ 36 h 84"/>
                <a:gd name="T70" fmla="*/ 57 w 225"/>
                <a:gd name="T71" fmla="*/ 37 h 84"/>
                <a:gd name="T72" fmla="*/ 58 w 225"/>
                <a:gd name="T73" fmla="*/ 40 h 84"/>
                <a:gd name="T74" fmla="*/ 56 w 225"/>
                <a:gd name="T75" fmla="*/ 41 h 84"/>
                <a:gd name="T76" fmla="*/ 55 w 225"/>
                <a:gd name="T77" fmla="*/ 41 h 84"/>
                <a:gd name="T78" fmla="*/ 48 w 225"/>
                <a:gd name="T79" fmla="*/ 38 h 84"/>
                <a:gd name="T80" fmla="*/ 0 w 225"/>
                <a:gd name="T81" fmla="*/ 46 h 84"/>
                <a:gd name="T82" fmla="*/ 47 w 225"/>
                <a:gd name="T83" fmla="*/ 76 h 84"/>
                <a:gd name="T84" fmla="*/ 97 w 225"/>
                <a:gd name="T85" fmla="*/ 84 h 84"/>
                <a:gd name="T86" fmla="*/ 193 w 225"/>
                <a:gd name="T87" fmla="*/ 52 h 84"/>
                <a:gd name="T88" fmla="*/ 215 w 225"/>
                <a:gd name="T89" fmla="*/ 5 h 84"/>
                <a:gd name="T90" fmla="*/ 195 w 225"/>
                <a:gd name="T91" fmla="*/ 0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25" h="84">
                  <a:moveTo>
                    <a:pt x="115" y="50"/>
                  </a:moveTo>
                  <a:cubicBezTo>
                    <a:pt x="113" y="50"/>
                    <a:pt x="113" y="50"/>
                    <a:pt x="113" y="49"/>
                  </a:cubicBezTo>
                  <a:cubicBezTo>
                    <a:pt x="112" y="47"/>
                    <a:pt x="113" y="46"/>
                    <a:pt x="114" y="46"/>
                  </a:cubicBezTo>
                  <a:cubicBezTo>
                    <a:pt x="121" y="46"/>
                    <a:pt x="127" y="45"/>
                    <a:pt x="134" y="44"/>
                  </a:cubicBezTo>
                  <a:cubicBezTo>
                    <a:pt x="134" y="44"/>
                    <a:pt x="134" y="44"/>
                    <a:pt x="134" y="44"/>
                  </a:cubicBezTo>
                  <a:cubicBezTo>
                    <a:pt x="135" y="44"/>
                    <a:pt x="136" y="45"/>
                    <a:pt x="136" y="46"/>
                  </a:cubicBezTo>
                  <a:cubicBezTo>
                    <a:pt x="137" y="47"/>
                    <a:pt x="136" y="48"/>
                    <a:pt x="135" y="48"/>
                  </a:cubicBezTo>
                  <a:cubicBezTo>
                    <a:pt x="128" y="49"/>
                    <a:pt x="121" y="50"/>
                    <a:pt x="115" y="50"/>
                  </a:cubicBezTo>
                  <a:cubicBezTo>
                    <a:pt x="115" y="50"/>
                    <a:pt x="115" y="50"/>
                    <a:pt x="115" y="50"/>
                  </a:cubicBezTo>
                  <a:moveTo>
                    <a:pt x="95" y="50"/>
                  </a:moveTo>
                  <a:cubicBezTo>
                    <a:pt x="94" y="50"/>
                    <a:pt x="94" y="50"/>
                    <a:pt x="94" y="50"/>
                  </a:cubicBezTo>
                  <a:cubicBezTo>
                    <a:pt x="87" y="50"/>
                    <a:pt x="81" y="49"/>
                    <a:pt x="74" y="47"/>
                  </a:cubicBezTo>
                  <a:cubicBezTo>
                    <a:pt x="73" y="47"/>
                    <a:pt x="73" y="46"/>
                    <a:pt x="73" y="45"/>
                  </a:cubicBezTo>
                  <a:cubicBezTo>
                    <a:pt x="73" y="44"/>
                    <a:pt x="74" y="43"/>
                    <a:pt x="75" y="43"/>
                  </a:cubicBezTo>
                  <a:cubicBezTo>
                    <a:pt x="75" y="43"/>
                    <a:pt x="75" y="43"/>
                    <a:pt x="75" y="43"/>
                  </a:cubicBezTo>
                  <a:cubicBezTo>
                    <a:pt x="81" y="45"/>
                    <a:pt x="88" y="46"/>
                    <a:pt x="95" y="46"/>
                  </a:cubicBezTo>
                  <a:cubicBezTo>
                    <a:pt x="96" y="46"/>
                    <a:pt x="97" y="47"/>
                    <a:pt x="97" y="48"/>
                  </a:cubicBezTo>
                  <a:cubicBezTo>
                    <a:pt x="96" y="50"/>
                    <a:pt x="96" y="50"/>
                    <a:pt x="95" y="50"/>
                  </a:cubicBezTo>
                  <a:moveTo>
                    <a:pt x="154" y="43"/>
                  </a:moveTo>
                  <a:cubicBezTo>
                    <a:pt x="153" y="43"/>
                    <a:pt x="152" y="43"/>
                    <a:pt x="152" y="42"/>
                  </a:cubicBezTo>
                  <a:cubicBezTo>
                    <a:pt x="152" y="41"/>
                    <a:pt x="152" y="40"/>
                    <a:pt x="153" y="39"/>
                  </a:cubicBezTo>
                  <a:cubicBezTo>
                    <a:pt x="159" y="38"/>
                    <a:pt x="166" y="36"/>
                    <a:pt x="172" y="33"/>
                  </a:cubicBezTo>
                  <a:cubicBezTo>
                    <a:pt x="172" y="33"/>
                    <a:pt x="173" y="33"/>
                    <a:pt x="173" y="33"/>
                  </a:cubicBezTo>
                  <a:cubicBezTo>
                    <a:pt x="174" y="33"/>
                    <a:pt x="174" y="33"/>
                    <a:pt x="175" y="34"/>
                  </a:cubicBezTo>
                  <a:cubicBezTo>
                    <a:pt x="175" y="35"/>
                    <a:pt x="175" y="36"/>
                    <a:pt x="174" y="37"/>
                  </a:cubicBezTo>
                  <a:cubicBezTo>
                    <a:pt x="167" y="39"/>
                    <a:pt x="161" y="41"/>
                    <a:pt x="154" y="43"/>
                  </a:cubicBezTo>
                  <a:cubicBezTo>
                    <a:pt x="154" y="43"/>
                    <a:pt x="154" y="43"/>
                    <a:pt x="154" y="43"/>
                  </a:cubicBezTo>
                  <a:moveTo>
                    <a:pt x="195" y="0"/>
                  </a:moveTo>
                  <a:cubicBezTo>
                    <a:pt x="186" y="0"/>
                    <a:pt x="176" y="2"/>
                    <a:pt x="170" y="5"/>
                  </a:cubicBezTo>
                  <a:cubicBezTo>
                    <a:pt x="170" y="5"/>
                    <a:pt x="170" y="5"/>
                    <a:pt x="170" y="5"/>
                  </a:cubicBezTo>
                  <a:cubicBezTo>
                    <a:pt x="169" y="5"/>
                    <a:pt x="168" y="6"/>
                    <a:pt x="167" y="6"/>
                  </a:cubicBezTo>
                  <a:cubicBezTo>
                    <a:pt x="167" y="6"/>
                    <a:pt x="167" y="6"/>
                    <a:pt x="167" y="6"/>
                  </a:cubicBezTo>
                  <a:cubicBezTo>
                    <a:pt x="167" y="6"/>
                    <a:pt x="166" y="6"/>
                    <a:pt x="166" y="6"/>
                  </a:cubicBezTo>
                  <a:cubicBezTo>
                    <a:pt x="149" y="13"/>
                    <a:pt x="129" y="19"/>
                    <a:pt x="110" y="20"/>
                  </a:cubicBezTo>
                  <a:cubicBezTo>
                    <a:pt x="92" y="27"/>
                    <a:pt x="73" y="32"/>
                    <a:pt x="54" y="36"/>
                  </a:cubicBezTo>
                  <a:cubicBezTo>
                    <a:pt x="55" y="37"/>
                    <a:pt x="56" y="37"/>
                    <a:pt x="57" y="37"/>
                  </a:cubicBezTo>
                  <a:cubicBezTo>
                    <a:pt x="58" y="38"/>
                    <a:pt x="58" y="39"/>
                    <a:pt x="58" y="40"/>
                  </a:cubicBezTo>
                  <a:cubicBezTo>
                    <a:pt x="57" y="41"/>
                    <a:pt x="57" y="41"/>
                    <a:pt x="56" y="41"/>
                  </a:cubicBezTo>
                  <a:cubicBezTo>
                    <a:pt x="55" y="41"/>
                    <a:pt x="55" y="41"/>
                    <a:pt x="55" y="41"/>
                  </a:cubicBezTo>
                  <a:cubicBezTo>
                    <a:pt x="53" y="40"/>
                    <a:pt x="50" y="39"/>
                    <a:pt x="48" y="38"/>
                  </a:cubicBezTo>
                  <a:cubicBezTo>
                    <a:pt x="32" y="41"/>
                    <a:pt x="16" y="44"/>
                    <a:pt x="0" y="46"/>
                  </a:cubicBezTo>
                  <a:cubicBezTo>
                    <a:pt x="13" y="59"/>
                    <a:pt x="29" y="70"/>
                    <a:pt x="47" y="76"/>
                  </a:cubicBezTo>
                  <a:cubicBezTo>
                    <a:pt x="63" y="81"/>
                    <a:pt x="80" y="84"/>
                    <a:pt x="97" y="84"/>
                  </a:cubicBezTo>
                  <a:cubicBezTo>
                    <a:pt x="131" y="84"/>
                    <a:pt x="166" y="73"/>
                    <a:pt x="193" y="52"/>
                  </a:cubicBezTo>
                  <a:cubicBezTo>
                    <a:pt x="205" y="43"/>
                    <a:pt x="225" y="20"/>
                    <a:pt x="215" y="5"/>
                  </a:cubicBezTo>
                  <a:cubicBezTo>
                    <a:pt x="210" y="2"/>
                    <a:pt x="202" y="0"/>
                    <a:pt x="19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3" name="Freeform 392"/>
            <p:cNvSpPr/>
            <p:nvPr/>
          </p:nvSpPr>
          <p:spPr bwMode="auto">
            <a:xfrm>
              <a:off x="2212827" y="4096403"/>
              <a:ext cx="623256" cy="748783"/>
            </a:xfrm>
            <a:custGeom>
              <a:avLst/>
              <a:gdLst>
                <a:gd name="T0" fmla="*/ 241 w 328"/>
                <a:gd name="T1" fmla="*/ 128 h 393"/>
                <a:gd name="T2" fmla="*/ 313 w 328"/>
                <a:gd name="T3" fmla="*/ 119 h 393"/>
                <a:gd name="T4" fmla="*/ 247 w 328"/>
                <a:gd name="T5" fmla="*/ 28 h 393"/>
                <a:gd name="T6" fmla="*/ 54 w 328"/>
                <a:gd name="T7" fmla="*/ 127 h 393"/>
                <a:gd name="T8" fmla="*/ 113 w 328"/>
                <a:gd name="T9" fmla="*/ 370 h 393"/>
                <a:gd name="T10" fmla="*/ 244 w 328"/>
                <a:gd name="T11" fmla="*/ 373 h 393"/>
                <a:gd name="T12" fmla="*/ 303 w 328"/>
                <a:gd name="T13" fmla="*/ 313 h 393"/>
                <a:gd name="T14" fmla="*/ 249 w 328"/>
                <a:gd name="T15" fmla="*/ 296 h 393"/>
                <a:gd name="T16" fmla="*/ 133 w 328"/>
                <a:gd name="T17" fmla="*/ 295 h 393"/>
                <a:gd name="T18" fmla="*/ 108 w 328"/>
                <a:gd name="T19" fmla="*/ 193 h 393"/>
                <a:gd name="T20" fmla="*/ 177 w 328"/>
                <a:gd name="T21" fmla="*/ 112 h 393"/>
                <a:gd name="T22" fmla="*/ 241 w 328"/>
                <a:gd name="T23" fmla="*/ 128 h 393"/>
                <a:gd name="T24" fmla="*/ 242 w 328"/>
                <a:gd name="T25" fmla="*/ 126 h 393"/>
                <a:gd name="T26" fmla="*/ 165 w 328"/>
                <a:gd name="T27" fmla="*/ 113 h 393"/>
                <a:gd name="T28" fmla="*/ 126 w 328"/>
                <a:gd name="T29" fmla="*/ 148 h 393"/>
                <a:gd name="T30" fmla="*/ 105 w 328"/>
                <a:gd name="T31" fmla="*/ 246 h 393"/>
                <a:gd name="T32" fmla="*/ 136 w 328"/>
                <a:gd name="T33" fmla="*/ 301 h 393"/>
                <a:gd name="T34" fmla="*/ 214 w 328"/>
                <a:gd name="T35" fmla="*/ 309 h 393"/>
                <a:gd name="T36" fmla="*/ 274 w 328"/>
                <a:gd name="T37" fmla="*/ 294 h 393"/>
                <a:gd name="T38" fmla="*/ 295 w 328"/>
                <a:gd name="T39" fmla="*/ 300 h 393"/>
                <a:gd name="T40" fmla="*/ 278 w 328"/>
                <a:gd name="T41" fmla="*/ 352 h 393"/>
                <a:gd name="T42" fmla="*/ 132 w 328"/>
                <a:gd name="T43" fmla="*/ 376 h 393"/>
                <a:gd name="T44" fmla="*/ 46 w 328"/>
                <a:gd name="T45" fmla="*/ 286 h 393"/>
                <a:gd name="T46" fmla="*/ 217 w 328"/>
                <a:gd name="T47" fmla="*/ 24 h 393"/>
                <a:gd name="T48" fmla="*/ 307 w 328"/>
                <a:gd name="T49" fmla="*/ 77 h 393"/>
                <a:gd name="T50" fmla="*/ 293 w 328"/>
                <a:gd name="T51" fmla="*/ 137 h 393"/>
                <a:gd name="T52" fmla="*/ 242 w 328"/>
                <a:gd name="T53" fmla="*/ 126 h 393"/>
                <a:gd name="T54" fmla="*/ 241 w 328"/>
                <a:gd name="T55" fmla="*/ 128 h 3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28" h="393">
                  <a:moveTo>
                    <a:pt x="241" y="128"/>
                  </a:moveTo>
                  <a:cubicBezTo>
                    <a:pt x="263" y="139"/>
                    <a:pt x="303" y="151"/>
                    <a:pt x="313" y="119"/>
                  </a:cubicBezTo>
                  <a:cubicBezTo>
                    <a:pt x="328" y="75"/>
                    <a:pt x="283" y="42"/>
                    <a:pt x="247" y="28"/>
                  </a:cubicBezTo>
                  <a:cubicBezTo>
                    <a:pt x="169" y="0"/>
                    <a:pt x="86" y="58"/>
                    <a:pt x="54" y="127"/>
                  </a:cubicBezTo>
                  <a:cubicBezTo>
                    <a:pt x="16" y="210"/>
                    <a:pt x="28" y="321"/>
                    <a:pt x="113" y="370"/>
                  </a:cubicBezTo>
                  <a:cubicBezTo>
                    <a:pt x="152" y="392"/>
                    <a:pt x="203" y="391"/>
                    <a:pt x="244" y="373"/>
                  </a:cubicBezTo>
                  <a:cubicBezTo>
                    <a:pt x="267" y="362"/>
                    <a:pt x="303" y="343"/>
                    <a:pt x="303" y="313"/>
                  </a:cubicBezTo>
                  <a:cubicBezTo>
                    <a:pt x="303" y="286"/>
                    <a:pt x="265" y="291"/>
                    <a:pt x="249" y="296"/>
                  </a:cubicBezTo>
                  <a:cubicBezTo>
                    <a:pt x="212" y="309"/>
                    <a:pt x="167" y="324"/>
                    <a:pt x="133" y="295"/>
                  </a:cubicBezTo>
                  <a:cubicBezTo>
                    <a:pt x="104" y="270"/>
                    <a:pt x="100" y="227"/>
                    <a:pt x="108" y="193"/>
                  </a:cubicBezTo>
                  <a:cubicBezTo>
                    <a:pt x="116" y="155"/>
                    <a:pt x="139" y="120"/>
                    <a:pt x="177" y="112"/>
                  </a:cubicBezTo>
                  <a:cubicBezTo>
                    <a:pt x="199" y="106"/>
                    <a:pt x="222" y="118"/>
                    <a:pt x="241" y="128"/>
                  </a:cubicBezTo>
                  <a:cubicBezTo>
                    <a:pt x="242" y="126"/>
                    <a:pt x="242" y="126"/>
                    <a:pt x="242" y="126"/>
                  </a:cubicBezTo>
                  <a:cubicBezTo>
                    <a:pt x="217" y="113"/>
                    <a:pt x="193" y="103"/>
                    <a:pt x="165" y="113"/>
                  </a:cubicBezTo>
                  <a:cubicBezTo>
                    <a:pt x="148" y="119"/>
                    <a:pt x="136" y="134"/>
                    <a:pt x="126" y="148"/>
                  </a:cubicBezTo>
                  <a:cubicBezTo>
                    <a:pt x="107" y="176"/>
                    <a:pt x="99" y="214"/>
                    <a:pt x="105" y="246"/>
                  </a:cubicBezTo>
                  <a:cubicBezTo>
                    <a:pt x="109" y="267"/>
                    <a:pt x="120" y="287"/>
                    <a:pt x="136" y="301"/>
                  </a:cubicBezTo>
                  <a:cubicBezTo>
                    <a:pt x="157" y="319"/>
                    <a:pt x="189" y="315"/>
                    <a:pt x="214" y="309"/>
                  </a:cubicBezTo>
                  <a:cubicBezTo>
                    <a:pt x="235" y="304"/>
                    <a:pt x="253" y="294"/>
                    <a:pt x="274" y="294"/>
                  </a:cubicBezTo>
                  <a:cubicBezTo>
                    <a:pt x="282" y="293"/>
                    <a:pt x="289" y="296"/>
                    <a:pt x="295" y="300"/>
                  </a:cubicBezTo>
                  <a:cubicBezTo>
                    <a:pt x="314" y="315"/>
                    <a:pt x="291" y="341"/>
                    <a:pt x="278" y="352"/>
                  </a:cubicBezTo>
                  <a:cubicBezTo>
                    <a:pt x="237" y="384"/>
                    <a:pt x="181" y="393"/>
                    <a:pt x="132" y="376"/>
                  </a:cubicBezTo>
                  <a:cubicBezTo>
                    <a:pt x="91" y="361"/>
                    <a:pt x="61" y="326"/>
                    <a:pt x="46" y="286"/>
                  </a:cubicBezTo>
                  <a:cubicBezTo>
                    <a:pt x="0" y="172"/>
                    <a:pt x="86" y="14"/>
                    <a:pt x="217" y="24"/>
                  </a:cubicBezTo>
                  <a:cubicBezTo>
                    <a:pt x="252" y="27"/>
                    <a:pt x="289" y="47"/>
                    <a:pt x="307" y="77"/>
                  </a:cubicBezTo>
                  <a:cubicBezTo>
                    <a:pt x="320" y="97"/>
                    <a:pt x="318" y="128"/>
                    <a:pt x="293" y="137"/>
                  </a:cubicBezTo>
                  <a:cubicBezTo>
                    <a:pt x="277" y="143"/>
                    <a:pt x="256" y="133"/>
                    <a:pt x="242" y="126"/>
                  </a:cubicBezTo>
                  <a:cubicBezTo>
                    <a:pt x="241" y="128"/>
                    <a:pt x="241" y="128"/>
                    <a:pt x="241" y="128"/>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4" name="Freeform 393"/>
            <p:cNvSpPr>
              <a:spLocks noEditPoints="1"/>
            </p:cNvSpPr>
            <p:nvPr/>
          </p:nvSpPr>
          <p:spPr bwMode="auto">
            <a:xfrm>
              <a:off x="2344456" y="4228075"/>
              <a:ext cx="418675" cy="512408"/>
            </a:xfrm>
            <a:custGeom>
              <a:avLst/>
              <a:gdLst>
                <a:gd name="T0" fmla="*/ 53 w 221"/>
                <a:gd name="T1" fmla="*/ 260 h 269"/>
                <a:gd name="T2" fmla="*/ 64 w 221"/>
                <a:gd name="T3" fmla="*/ 269 h 269"/>
                <a:gd name="T4" fmla="*/ 55 w 221"/>
                <a:gd name="T5" fmla="*/ 259 h 269"/>
                <a:gd name="T6" fmla="*/ 26 w 221"/>
                <a:gd name="T7" fmla="*/ 231 h 269"/>
                <a:gd name="T8" fmla="*/ 24 w 221"/>
                <a:gd name="T9" fmla="*/ 234 h 269"/>
                <a:gd name="T10" fmla="*/ 39 w 221"/>
                <a:gd name="T11" fmla="*/ 250 h 269"/>
                <a:gd name="T12" fmla="*/ 40 w 221"/>
                <a:gd name="T13" fmla="*/ 247 h 269"/>
                <a:gd name="T14" fmla="*/ 26 w 221"/>
                <a:gd name="T15" fmla="*/ 231 h 269"/>
                <a:gd name="T16" fmla="*/ 7 w 221"/>
                <a:gd name="T17" fmla="*/ 196 h 269"/>
                <a:gd name="T18" fmla="*/ 14 w 221"/>
                <a:gd name="T19" fmla="*/ 217 h 269"/>
                <a:gd name="T20" fmla="*/ 16 w 221"/>
                <a:gd name="T21" fmla="*/ 218 h 269"/>
                <a:gd name="T22" fmla="*/ 10 w 221"/>
                <a:gd name="T23" fmla="*/ 197 h 269"/>
                <a:gd name="T24" fmla="*/ 2 w 221"/>
                <a:gd name="T25" fmla="*/ 156 h 269"/>
                <a:gd name="T26" fmla="*/ 0 w 221"/>
                <a:gd name="T27" fmla="*/ 158 h 269"/>
                <a:gd name="T28" fmla="*/ 4 w 221"/>
                <a:gd name="T29" fmla="*/ 180 h 269"/>
                <a:gd name="T30" fmla="*/ 6 w 221"/>
                <a:gd name="T31" fmla="*/ 178 h 269"/>
                <a:gd name="T32" fmla="*/ 2 w 221"/>
                <a:gd name="T33" fmla="*/ 156 h 269"/>
                <a:gd name="T34" fmla="*/ 4 w 221"/>
                <a:gd name="T35" fmla="*/ 118 h 269"/>
                <a:gd name="T36" fmla="*/ 3 w 221"/>
                <a:gd name="T37" fmla="*/ 140 h 269"/>
                <a:gd name="T38" fmla="*/ 5 w 221"/>
                <a:gd name="T39" fmla="*/ 138 h 269"/>
                <a:gd name="T40" fmla="*/ 7 w 221"/>
                <a:gd name="T41" fmla="*/ 116 h 269"/>
                <a:gd name="T42" fmla="*/ 20 w 221"/>
                <a:gd name="T43" fmla="*/ 79 h 269"/>
                <a:gd name="T44" fmla="*/ 18 w 221"/>
                <a:gd name="T45" fmla="*/ 80 h 269"/>
                <a:gd name="T46" fmla="*/ 12 w 221"/>
                <a:gd name="T47" fmla="*/ 101 h 269"/>
                <a:gd name="T48" fmla="*/ 14 w 221"/>
                <a:gd name="T49" fmla="*/ 100 h 269"/>
                <a:gd name="T50" fmla="*/ 21 w 221"/>
                <a:gd name="T51" fmla="*/ 79 h 269"/>
                <a:gd name="T52" fmla="*/ 42 w 221"/>
                <a:gd name="T53" fmla="*/ 45 h 269"/>
                <a:gd name="T54" fmla="*/ 32 w 221"/>
                <a:gd name="T55" fmla="*/ 58 h 269"/>
                <a:gd name="T56" fmla="*/ 29 w 221"/>
                <a:gd name="T57" fmla="*/ 65 h 269"/>
                <a:gd name="T58" fmla="*/ 32 w 221"/>
                <a:gd name="T59" fmla="*/ 65 h 269"/>
                <a:gd name="T60" fmla="*/ 43 w 221"/>
                <a:gd name="T61" fmla="*/ 49 h 269"/>
                <a:gd name="T62" fmla="*/ 42 w 221"/>
                <a:gd name="T63" fmla="*/ 45 h 269"/>
                <a:gd name="T64" fmla="*/ 201 w 221"/>
                <a:gd name="T65" fmla="*/ 25 h 269"/>
                <a:gd name="T66" fmla="*/ 217 w 221"/>
                <a:gd name="T67" fmla="*/ 39 h 269"/>
                <a:gd name="T68" fmla="*/ 220 w 221"/>
                <a:gd name="T69" fmla="*/ 39 h 269"/>
                <a:gd name="T70" fmla="*/ 220 w 221"/>
                <a:gd name="T71" fmla="*/ 36 h 269"/>
                <a:gd name="T72" fmla="*/ 202 w 221"/>
                <a:gd name="T73" fmla="*/ 24 h 269"/>
                <a:gd name="T74" fmla="*/ 70 w 221"/>
                <a:gd name="T75" fmla="*/ 18 h 269"/>
                <a:gd name="T76" fmla="*/ 54 w 221"/>
                <a:gd name="T77" fmla="*/ 34 h 269"/>
                <a:gd name="T78" fmla="*/ 57 w 221"/>
                <a:gd name="T79" fmla="*/ 34 h 269"/>
                <a:gd name="T80" fmla="*/ 73 w 221"/>
                <a:gd name="T81" fmla="*/ 19 h 269"/>
                <a:gd name="T82" fmla="*/ 166 w 221"/>
                <a:gd name="T83" fmla="*/ 6 h 269"/>
                <a:gd name="T84" fmla="*/ 166 w 221"/>
                <a:gd name="T85" fmla="*/ 10 h 269"/>
                <a:gd name="T86" fmla="*/ 185 w 221"/>
                <a:gd name="T87" fmla="*/ 18 h 269"/>
                <a:gd name="T88" fmla="*/ 186 w 221"/>
                <a:gd name="T89" fmla="*/ 14 h 269"/>
                <a:gd name="T90" fmla="*/ 166 w 221"/>
                <a:gd name="T91" fmla="*/ 6 h 269"/>
                <a:gd name="T92" fmla="*/ 107 w 221"/>
                <a:gd name="T93" fmla="*/ 2 h 269"/>
                <a:gd name="T94" fmla="*/ 87 w 221"/>
                <a:gd name="T95" fmla="*/ 8 h 269"/>
                <a:gd name="T96" fmla="*/ 88 w 221"/>
                <a:gd name="T97" fmla="*/ 12 h 269"/>
                <a:gd name="T98" fmla="*/ 108 w 221"/>
                <a:gd name="T99" fmla="*/ 6 h 269"/>
                <a:gd name="T100" fmla="*/ 107 w 221"/>
                <a:gd name="T101" fmla="*/ 2 h 269"/>
                <a:gd name="T102" fmla="*/ 127 w 221"/>
                <a:gd name="T103" fmla="*/ 0 h 269"/>
                <a:gd name="T104" fmla="*/ 127 w 221"/>
                <a:gd name="T105" fmla="*/ 4 h 269"/>
                <a:gd name="T106" fmla="*/ 128 w 221"/>
                <a:gd name="T107" fmla="*/ 4 h 269"/>
                <a:gd name="T108" fmla="*/ 147 w 221"/>
                <a:gd name="T109" fmla="*/ 6 h 269"/>
                <a:gd name="T110" fmla="*/ 149 w 221"/>
                <a:gd name="T111" fmla="*/ 4 h 269"/>
                <a:gd name="T112" fmla="*/ 128 w 221"/>
                <a:gd name="T113" fmla="*/ 0 h 2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21" h="269">
                  <a:moveTo>
                    <a:pt x="54" y="259"/>
                  </a:moveTo>
                  <a:cubicBezTo>
                    <a:pt x="54" y="259"/>
                    <a:pt x="53" y="259"/>
                    <a:pt x="53" y="260"/>
                  </a:cubicBezTo>
                  <a:cubicBezTo>
                    <a:pt x="52" y="261"/>
                    <a:pt x="52" y="262"/>
                    <a:pt x="53" y="262"/>
                  </a:cubicBezTo>
                  <a:cubicBezTo>
                    <a:pt x="57" y="265"/>
                    <a:pt x="60" y="267"/>
                    <a:pt x="64" y="269"/>
                  </a:cubicBezTo>
                  <a:cubicBezTo>
                    <a:pt x="66" y="268"/>
                    <a:pt x="68" y="268"/>
                    <a:pt x="70" y="267"/>
                  </a:cubicBezTo>
                  <a:cubicBezTo>
                    <a:pt x="65" y="265"/>
                    <a:pt x="60" y="262"/>
                    <a:pt x="55" y="259"/>
                  </a:cubicBezTo>
                  <a:cubicBezTo>
                    <a:pt x="55" y="259"/>
                    <a:pt x="55" y="259"/>
                    <a:pt x="54" y="259"/>
                  </a:cubicBezTo>
                  <a:moveTo>
                    <a:pt x="26" y="231"/>
                  </a:moveTo>
                  <a:cubicBezTo>
                    <a:pt x="25" y="231"/>
                    <a:pt x="25" y="231"/>
                    <a:pt x="24" y="232"/>
                  </a:cubicBezTo>
                  <a:cubicBezTo>
                    <a:pt x="24" y="232"/>
                    <a:pt x="23" y="233"/>
                    <a:pt x="24" y="234"/>
                  </a:cubicBezTo>
                  <a:cubicBezTo>
                    <a:pt x="28" y="240"/>
                    <a:pt x="32" y="245"/>
                    <a:pt x="37" y="250"/>
                  </a:cubicBezTo>
                  <a:cubicBezTo>
                    <a:pt x="38" y="250"/>
                    <a:pt x="38" y="250"/>
                    <a:pt x="39" y="250"/>
                  </a:cubicBezTo>
                  <a:cubicBezTo>
                    <a:pt x="39" y="250"/>
                    <a:pt x="40" y="250"/>
                    <a:pt x="40" y="250"/>
                  </a:cubicBezTo>
                  <a:cubicBezTo>
                    <a:pt x="41" y="249"/>
                    <a:pt x="41" y="248"/>
                    <a:pt x="40" y="247"/>
                  </a:cubicBezTo>
                  <a:cubicBezTo>
                    <a:pt x="35" y="242"/>
                    <a:pt x="31" y="237"/>
                    <a:pt x="27" y="232"/>
                  </a:cubicBezTo>
                  <a:cubicBezTo>
                    <a:pt x="27" y="231"/>
                    <a:pt x="26" y="231"/>
                    <a:pt x="26" y="231"/>
                  </a:cubicBezTo>
                  <a:moveTo>
                    <a:pt x="8" y="195"/>
                  </a:moveTo>
                  <a:cubicBezTo>
                    <a:pt x="8" y="195"/>
                    <a:pt x="8" y="195"/>
                    <a:pt x="7" y="196"/>
                  </a:cubicBezTo>
                  <a:cubicBezTo>
                    <a:pt x="6" y="196"/>
                    <a:pt x="6" y="197"/>
                    <a:pt x="6" y="198"/>
                  </a:cubicBezTo>
                  <a:cubicBezTo>
                    <a:pt x="8" y="205"/>
                    <a:pt x="11" y="211"/>
                    <a:pt x="14" y="217"/>
                  </a:cubicBezTo>
                  <a:cubicBezTo>
                    <a:pt x="14" y="218"/>
                    <a:pt x="15" y="218"/>
                    <a:pt x="15" y="218"/>
                  </a:cubicBezTo>
                  <a:cubicBezTo>
                    <a:pt x="16" y="218"/>
                    <a:pt x="16" y="218"/>
                    <a:pt x="16" y="218"/>
                  </a:cubicBezTo>
                  <a:cubicBezTo>
                    <a:pt x="17" y="217"/>
                    <a:pt x="18" y="216"/>
                    <a:pt x="17" y="215"/>
                  </a:cubicBezTo>
                  <a:cubicBezTo>
                    <a:pt x="14" y="209"/>
                    <a:pt x="12" y="203"/>
                    <a:pt x="10" y="197"/>
                  </a:cubicBezTo>
                  <a:cubicBezTo>
                    <a:pt x="10" y="196"/>
                    <a:pt x="9" y="195"/>
                    <a:pt x="8" y="195"/>
                  </a:cubicBezTo>
                  <a:moveTo>
                    <a:pt x="2" y="156"/>
                  </a:moveTo>
                  <a:cubicBezTo>
                    <a:pt x="2" y="156"/>
                    <a:pt x="2" y="156"/>
                    <a:pt x="2" y="156"/>
                  </a:cubicBezTo>
                  <a:cubicBezTo>
                    <a:pt x="1" y="156"/>
                    <a:pt x="0" y="157"/>
                    <a:pt x="0" y="158"/>
                  </a:cubicBezTo>
                  <a:cubicBezTo>
                    <a:pt x="0" y="165"/>
                    <a:pt x="1" y="172"/>
                    <a:pt x="2" y="178"/>
                  </a:cubicBezTo>
                  <a:cubicBezTo>
                    <a:pt x="2" y="179"/>
                    <a:pt x="3" y="180"/>
                    <a:pt x="4" y="180"/>
                  </a:cubicBezTo>
                  <a:cubicBezTo>
                    <a:pt x="4" y="180"/>
                    <a:pt x="4" y="180"/>
                    <a:pt x="4" y="180"/>
                  </a:cubicBezTo>
                  <a:cubicBezTo>
                    <a:pt x="5" y="180"/>
                    <a:pt x="6" y="179"/>
                    <a:pt x="6" y="178"/>
                  </a:cubicBezTo>
                  <a:cubicBezTo>
                    <a:pt x="5" y="171"/>
                    <a:pt x="4" y="165"/>
                    <a:pt x="4" y="158"/>
                  </a:cubicBezTo>
                  <a:cubicBezTo>
                    <a:pt x="4" y="157"/>
                    <a:pt x="3" y="156"/>
                    <a:pt x="2" y="156"/>
                  </a:cubicBezTo>
                  <a:moveTo>
                    <a:pt x="6" y="116"/>
                  </a:moveTo>
                  <a:cubicBezTo>
                    <a:pt x="6" y="116"/>
                    <a:pt x="5" y="117"/>
                    <a:pt x="4" y="118"/>
                  </a:cubicBezTo>
                  <a:cubicBezTo>
                    <a:pt x="3" y="125"/>
                    <a:pt x="2" y="131"/>
                    <a:pt x="1" y="138"/>
                  </a:cubicBezTo>
                  <a:cubicBezTo>
                    <a:pt x="1" y="139"/>
                    <a:pt x="2" y="140"/>
                    <a:pt x="3" y="140"/>
                  </a:cubicBezTo>
                  <a:cubicBezTo>
                    <a:pt x="3" y="140"/>
                    <a:pt x="3" y="140"/>
                    <a:pt x="3" y="140"/>
                  </a:cubicBezTo>
                  <a:cubicBezTo>
                    <a:pt x="4" y="140"/>
                    <a:pt x="5" y="139"/>
                    <a:pt x="5" y="138"/>
                  </a:cubicBezTo>
                  <a:cubicBezTo>
                    <a:pt x="6" y="132"/>
                    <a:pt x="7" y="125"/>
                    <a:pt x="8" y="119"/>
                  </a:cubicBezTo>
                  <a:cubicBezTo>
                    <a:pt x="9" y="118"/>
                    <a:pt x="8" y="117"/>
                    <a:pt x="7" y="116"/>
                  </a:cubicBezTo>
                  <a:cubicBezTo>
                    <a:pt x="7" y="116"/>
                    <a:pt x="7" y="116"/>
                    <a:pt x="6" y="116"/>
                  </a:cubicBezTo>
                  <a:moveTo>
                    <a:pt x="20" y="79"/>
                  </a:moveTo>
                  <a:cubicBezTo>
                    <a:pt x="19" y="79"/>
                    <a:pt x="19" y="79"/>
                    <a:pt x="18" y="80"/>
                  </a:cubicBezTo>
                  <a:cubicBezTo>
                    <a:pt x="18" y="80"/>
                    <a:pt x="18" y="80"/>
                    <a:pt x="18" y="80"/>
                  </a:cubicBezTo>
                  <a:cubicBezTo>
                    <a:pt x="15" y="86"/>
                    <a:pt x="13" y="92"/>
                    <a:pt x="10" y="99"/>
                  </a:cubicBezTo>
                  <a:cubicBezTo>
                    <a:pt x="10" y="100"/>
                    <a:pt x="11" y="101"/>
                    <a:pt x="12" y="101"/>
                  </a:cubicBezTo>
                  <a:cubicBezTo>
                    <a:pt x="12" y="101"/>
                    <a:pt x="12" y="101"/>
                    <a:pt x="12" y="101"/>
                  </a:cubicBezTo>
                  <a:cubicBezTo>
                    <a:pt x="13" y="101"/>
                    <a:pt x="14" y="101"/>
                    <a:pt x="14" y="100"/>
                  </a:cubicBezTo>
                  <a:cubicBezTo>
                    <a:pt x="16" y="94"/>
                    <a:pt x="19" y="88"/>
                    <a:pt x="22" y="82"/>
                  </a:cubicBezTo>
                  <a:cubicBezTo>
                    <a:pt x="23" y="81"/>
                    <a:pt x="22" y="80"/>
                    <a:pt x="21" y="79"/>
                  </a:cubicBezTo>
                  <a:cubicBezTo>
                    <a:pt x="21" y="79"/>
                    <a:pt x="21" y="79"/>
                    <a:pt x="20" y="79"/>
                  </a:cubicBezTo>
                  <a:moveTo>
                    <a:pt x="42" y="45"/>
                  </a:moveTo>
                  <a:cubicBezTo>
                    <a:pt x="41" y="45"/>
                    <a:pt x="41" y="46"/>
                    <a:pt x="40" y="46"/>
                  </a:cubicBezTo>
                  <a:cubicBezTo>
                    <a:pt x="37" y="50"/>
                    <a:pt x="34" y="54"/>
                    <a:pt x="32" y="58"/>
                  </a:cubicBezTo>
                  <a:cubicBezTo>
                    <a:pt x="30" y="59"/>
                    <a:pt x="29" y="61"/>
                    <a:pt x="29" y="63"/>
                  </a:cubicBezTo>
                  <a:cubicBezTo>
                    <a:pt x="28" y="63"/>
                    <a:pt x="28" y="65"/>
                    <a:pt x="29" y="65"/>
                  </a:cubicBezTo>
                  <a:cubicBezTo>
                    <a:pt x="29" y="65"/>
                    <a:pt x="30" y="66"/>
                    <a:pt x="30" y="66"/>
                  </a:cubicBezTo>
                  <a:cubicBezTo>
                    <a:pt x="31" y="66"/>
                    <a:pt x="31" y="65"/>
                    <a:pt x="32" y="65"/>
                  </a:cubicBezTo>
                  <a:cubicBezTo>
                    <a:pt x="33" y="63"/>
                    <a:pt x="34" y="62"/>
                    <a:pt x="35" y="60"/>
                  </a:cubicBezTo>
                  <a:cubicBezTo>
                    <a:pt x="38" y="56"/>
                    <a:pt x="41" y="52"/>
                    <a:pt x="43" y="49"/>
                  </a:cubicBezTo>
                  <a:cubicBezTo>
                    <a:pt x="44" y="48"/>
                    <a:pt x="44" y="47"/>
                    <a:pt x="43" y="46"/>
                  </a:cubicBezTo>
                  <a:cubicBezTo>
                    <a:pt x="43" y="46"/>
                    <a:pt x="42" y="45"/>
                    <a:pt x="42" y="45"/>
                  </a:cubicBezTo>
                  <a:moveTo>
                    <a:pt x="202" y="24"/>
                  </a:moveTo>
                  <a:cubicBezTo>
                    <a:pt x="202" y="24"/>
                    <a:pt x="201" y="24"/>
                    <a:pt x="201" y="25"/>
                  </a:cubicBezTo>
                  <a:cubicBezTo>
                    <a:pt x="200" y="26"/>
                    <a:pt x="200" y="27"/>
                    <a:pt x="201" y="27"/>
                  </a:cubicBezTo>
                  <a:cubicBezTo>
                    <a:pt x="211" y="34"/>
                    <a:pt x="217" y="39"/>
                    <a:pt x="217" y="39"/>
                  </a:cubicBezTo>
                  <a:cubicBezTo>
                    <a:pt x="218" y="39"/>
                    <a:pt x="218" y="39"/>
                    <a:pt x="219" y="39"/>
                  </a:cubicBezTo>
                  <a:cubicBezTo>
                    <a:pt x="219" y="39"/>
                    <a:pt x="220" y="39"/>
                    <a:pt x="220" y="39"/>
                  </a:cubicBezTo>
                  <a:cubicBezTo>
                    <a:pt x="221" y="38"/>
                    <a:pt x="221" y="37"/>
                    <a:pt x="220" y="36"/>
                  </a:cubicBezTo>
                  <a:cubicBezTo>
                    <a:pt x="220" y="36"/>
                    <a:pt x="220" y="36"/>
                    <a:pt x="220" y="36"/>
                  </a:cubicBezTo>
                  <a:cubicBezTo>
                    <a:pt x="220" y="36"/>
                    <a:pt x="214" y="31"/>
                    <a:pt x="203" y="24"/>
                  </a:cubicBezTo>
                  <a:cubicBezTo>
                    <a:pt x="203" y="24"/>
                    <a:pt x="203" y="24"/>
                    <a:pt x="202" y="24"/>
                  </a:cubicBezTo>
                  <a:moveTo>
                    <a:pt x="71" y="18"/>
                  </a:moveTo>
                  <a:cubicBezTo>
                    <a:pt x="70" y="18"/>
                    <a:pt x="70" y="18"/>
                    <a:pt x="70" y="18"/>
                  </a:cubicBezTo>
                  <a:cubicBezTo>
                    <a:pt x="64" y="22"/>
                    <a:pt x="59" y="26"/>
                    <a:pt x="54" y="31"/>
                  </a:cubicBezTo>
                  <a:cubicBezTo>
                    <a:pt x="53" y="32"/>
                    <a:pt x="53" y="33"/>
                    <a:pt x="54" y="34"/>
                  </a:cubicBezTo>
                  <a:cubicBezTo>
                    <a:pt x="54" y="34"/>
                    <a:pt x="55" y="35"/>
                    <a:pt x="55" y="35"/>
                  </a:cubicBezTo>
                  <a:cubicBezTo>
                    <a:pt x="56" y="35"/>
                    <a:pt x="56" y="34"/>
                    <a:pt x="57" y="34"/>
                  </a:cubicBezTo>
                  <a:cubicBezTo>
                    <a:pt x="62" y="29"/>
                    <a:pt x="67" y="25"/>
                    <a:pt x="72" y="22"/>
                  </a:cubicBezTo>
                  <a:cubicBezTo>
                    <a:pt x="73" y="21"/>
                    <a:pt x="73" y="20"/>
                    <a:pt x="73" y="19"/>
                  </a:cubicBezTo>
                  <a:cubicBezTo>
                    <a:pt x="72" y="18"/>
                    <a:pt x="72" y="18"/>
                    <a:pt x="71" y="18"/>
                  </a:cubicBezTo>
                  <a:moveTo>
                    <a:pt x="166" y="6"/>
                  </a:moveTo>
                  <a:cubicBezTo>
                    <a:pt x="166" y="6"/>
                    <a:pt x="165" y="7"/>
                    <a:pt x="164" y="8"/>
                  </a:cubicBezTo>
                  <a:cubicBezTo>
                    <a:pt x="164" y="9"/>
                    <a:pt x="165" y="10"/>
                    <a:pt x="166" y="10"/>
                  </a:cubicBezTo>
                  <a:cubicBezTo>
                    <a:pt x="172" y="13"/>
                    <a:pt x="178" y="15"/>
                    <a:pt x="184" y="18"/>
                  </a:cubicBezTo>
                  <a:cubicBezTo>
                    <a:pt x="185" y="18"/>
                    <a:pt x="185" y="18"/>
                    <a:pt x="185" y="18"/>
                  </a:cubicBezTo>
                  <a:cubicBezTo>
                    <a:pt x="186" y="18"/>
                    <a:pt x="186" y="18"/>
                    <a:pt x="187" y="17"/>
                  </a:cubicBezTo>
                  <a:cubicBezTo>
                    <a:pt x="187" y="16"/>
                    <a:pt x="187" y="15"/>
                    <a:pt x="186" y="14"/>
                  </a:cubicBezTo>
                  <a:cubicBezTo>
                    <a:pt x="180" y="11"/>
                    <a:pt x="174" y="9"/>
                    <a:pt x="167" y="7"/>
                  </a:cubicBezTo>
                  <a:cubicBezTo>
                    <a:pt x="167" y="6"/>
                    <a:pt x="167" y="6"/>
                    <a:pt x="166" y="6"/>
                  </a:cubicBezTo>
                  <a:moveTo>
                    <a:pt x="107" y="2"/>
                  </a:moveTo>
                  <a:cubicBezTo>
                    <a:pt x="107" y="2"/>
                    <a:pt x="107" y="2"/>
                    <a:pt x="107" y="2"/>
                  </a:cubicBezTo>
                  <a:cubicBezTo>
                    <a:pt x="107" y="2"/>
                    <a:pt x="107" y="2"/>
                    <a:pt x="107" y="2"/>
                  </a:cubicBezTo>
                  <a:cubicBezTo>
                    <a:pt x="100" y="4"/>
                    <a:pt x="94" y="6"/>
                    <a:pt x="87" y="8"/>
                  </a:cubicBezTo>
                  <a:cubicBezTo>
                    <a:pt x="86" y="9"/>
                    <a:pt x="86" y="10"/>
                    <a:pt x="86" y="11"/>
                  </a:cubicBezTo>
                  <a:cubicBezTo>
                    <a:pt x="87" y="12"/>
                    <a:pt x="88" y="12"/>
                    <a:pt x="88" y="12"/>
                  </a:cubicBezTo>
                  <a:cubicBezTo>
                    <a:pt x="89" y="12"/>
                    <a:pt x="89" y="12"/>
                    <a:pt x="89" y="12"/>
                  </a:cubicBezTo>
                  <a:cubicBezTo>
                    <a:pt x="95" y="9"/>
                    <a:pt x="102" y="7"/>
                    <a:pt x="108" y="6"/>
                  </a:cubicBezTo>
                  <a:cubicBezTo>
                    <a:pt x="109" y="6"/>
                    <a:pt x="109" y="5"/>
                    <a:pt x="109" y="4"/>
                  </a:cubicBezTo>
                  <a:cubicBezTo>
                    <a:pt x="109" y="3"/>
                    <a:pt x="108" y="2"/>
                    <a:pt x="107" y="2"/>
                  </a:cubicBezTo>
                  <a:moveTo>
                    <a:pt x="128" y="0"/>
                  </a:moveTo>
                  <a:cubicBezTo>
                    <a:pt x="127" y="0"/>
                    <a:pt x="127" y="0"/>
                    <a:pt x="127" y="0"/>
                  </a:cubicBezTo>
                  <a:cubicBezTo>
                    <a:pt x="126" y="0"/>
                    <a:pt x="125" y="1"/>
                    <a:pt x="125" y="2"/>
                  </a:cubicBezTo>
                  <a:cubicBezTo>
                    <a:pt x="125" y="3"/>
                    <a:pt x="126" y="4"/>
                    <a:pt x="127" y="4"/>
                  </a:cubicBezTo>
                  <a:cubicBezTo>
                    <a:pt x="127" y="4"/>
                    <a:pt x="127" y="4"/>
                    <a:pt x="127" y="4"/>
                  </a:cubicBezTo>
                  <a:cubicBezTo>
                    <a:pt x="128" y="4"/>
                    <a:pt x="128" y="4"/>
                    <a:pt x="128" y="4"/>
                  </a:cubicBezTo>
                  <a:cubicBezTo>
                    <a:pt x="128" y="4"/>
                    <a:pt x="128" y="4"/>
                    <a:pt x="128" y="4"/>
                  </a:cubicBezTo>
                  <a:cubicBezTo>
                    <a:pt x="135" y="4"/>
                    <a:pt x="141" y="5"/>
                    <a:pt x="147" y="6"/>
                  </a:cubicBezTo>
                  <a:cubicBezTo>
                    <a:pt x="147" y="6"/>
                    <a:pt x="147" y="6"/>
                    <a:pt x="147" y="6"/>
                  </a:cubicBezTo>
                  <a:cubicBezTo>
                    <a:pt x="148" y="6"/>
                    <a:pt x="149" y="5"/>
                    <a:pt x="149" y="4"/>
                  </a:cubicBezTo>
                  <a:cubicBezTo>
                    <a:pt x="149" y="3"/>
                    <a:pt x="148" y="2"/>
                    <a:pt x="147" y="2"/>
                  </a:cubicBezTo>
                  <a:cubicBezTo>
                    <a:pt x="141" y="1"/>
                    <a:pt x="135" y="0"/>
                    <a:pt x="128"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45" name="Freeform 394"/>
            <p:cNvSpPr>
              <a:spLocks noEditPoints="1"/>
            </p:cNvSpPr>
            <p:nvPr/>
          </p:nvSpPr>
          <p:spPr bwMode="auto">
            <a:xfrm>
              <a:off x="2466570" y="4730965"/>
              <a:ext cx="239470" cy="31728"/>
            </a:xfrm>
            <a:custGeom>
              <a:avLst/>
              <a:gdLst>
                <a:gd name="T0" fmla="*/ 86 w 127"/>
                <a:gd name="T1" fmla="*/ 11 h 17"/>
                <a:gd name="T2" fmla="*/ 86 w 127"/>
                <a:gd name="T3" fmla="*/ 11 h 17"/>
                <a:gd name="T4" fmla="*/ 66 w 127"/>
                <a:gd name="T5" fmla="*/ 13 h 17"/>
                <a:gd name="T6" fmla="*/ 65 w 127"/>
                <a:gd name="T7" fmla="*/ 16 h 17"/>
                <a:gd name="T8" fmla="*/ 67 w 127"/>
                <a:gd name="T9" fmla="*/ 17 h 17"/>
                <a:gd name="T10" fmla="*/ 67 w 127"/>
                <a:gd name="T11" fmla="*/ 17 h 17"/>
                <a:gd name="T12" fmla="*/ 87 w 127"/>
                <a:gd name="T13" fmla="*/ 15 h 17"/>
                <a:gd name="T14" fmla="*/ 88 w 127"/>
                <a:gd name="T15" fmla="*/ 13 h 17"/>
                <a:gd name="T16" fmla="*/ 86 w 127"/>
                <a:gd name="T17" fmla="*/ 11 h 17"/>
                <a:gd name="T18" fmla="*/ 27 w 127"/>
                <a:gd name="T19" fmla="*/ 10 h 17"/>
                <a:gd name="T20" fmla="*/ 25 w 127"/>
                <a:gd name="T21" fmla="*/ 12 h 17"/>
                <a:gd name="T22" fmla="*/ 26 w 127"/>
                <a:gd name="T23" fmla="*/ 14 h 17"/>
                <a:gd name="T24" fmla="*/ 46 w 127"/>
                <a:gd name="T25" fmla="*/ 17 h 17"/>
                <a:gd name="T26" fmla="*/ 47 w 127"/>
                <a:gd name="T27" fmla="*/ 17 h 17"/>
                <a:gd name="T28" fmla="*/ 49 w 127"/>
                <a:gd name="T29" fmla="*/ 15 h 17"/>
                <a:gd name="T30" fmla="*/ 47 w 127"/>
                <a:gd name="T31" fmla="*/ 13 h 17"/>
                <a:gd name="T32" fmla="*/ 27 w 127"/>
                <a:gd name="T33" fmla="*/ 10 h 17"/>
                <a:gd name="T34" fmla="*/ 27 w 127"/>
                <a:gd name="T35" fmla="*/ 10 h 17"/>
                <a:gd name="T36" fmla="*/ 6 w 127"/>
                <a:gd name="T37" fmla="*/ 3 h 17"/>
                <a:gd name="T38" fmla="*/ 0 w 127"/>
                <a:gd name="T39" fmla="*/ 5 h 17"/>
                <a:gd name="T40" fmla="*/ 7 w 127"/>
                <a:gd name="T41" fmla="*/ 8 h 17"/>
                <a:gd name="T42" fmla="*/ 8 w 127"/>
                <a:gd name="T43" fmla="*/ 8 h 17"/>
                <a:gd name="T44" fmla="*/ 10 w 127"/>
                <a:gd name="T45" fmla="*/ 7 h 17"/>
                <a:gd name="T46" fmla="*/ 9 w 127"/>
                <a:gd name="T47" fmla="*/ 4 h 17"/>
                <a:gd name="T48" fmla="*/ 6 w 127"/>
                <a:gd name="T49" fmla="*/ 3 h 17"/>
                <a:gd name="T50" fmla="*/ 125 w 127"/>
                <a:gd name="T51" fmla="*/ 0 h 17"/>
                <a:gd name="T52" fmla="*/ 124 w 127"/>
                <a:gd name="T53" fmla="*/ 0 h 17"/>
                <a:gd name="T54" fmla="*/ 105 w 127"/>
                <a:gd name="T55" fmla="*/ 6 h 17"/>
                <a:gd name="T56" fmla="*/ 104 w 127"/>
                <a:gd name="T57" fmla="*/ 9 h 17"/>
                <a:gd name="T58" fmla="*/ 106 w 127"/>
                <a:gd name="T59" fmla="*/ 10 h 17"/>
                <a:gd name="T60" fmla="*/ 106 w 127"/>
                <a:gd name="T61" fmla="*/ 10 h 17"/>
                <a:gd name="T62" fmla="*/ 126 w 127"/>
                <a:gd name="T63" fmla="*/ 4 h 17"/>
                <a:gd name="T64" fmla="*/ 127 w 127"/>
                <a:gd name="T65" fmla="*/ 1 h 17"/>
                <a:gd name="T66" fmla="*/ 125 w 127"/>
                <a:gd name="T67"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27" h="17">
                  <a:moveTo>
                    <a:pt x="86" y="11"/>
                  </a:moveTo>
                  <a:cubicBezTo>
                    <a:pt x="86" y="11"/>
                    <a:pt x="86" y="11"/>
                    <a:pt x="86" y="11"/>
                  </a:cubicBezTo>
                  <a:cubicBezTo>
                    <a:pt x="79" y="12"/>
                    <a:pt x="73" y="13"/>
                    <a:pt x="66" y="13"/>
                  </a:cubicBezTo>
                  <a:cubicBezTo>
                    <a:pt x="65" y="13"/>
                    <a:pt x="64" y="14"/>
                    <a:pt x="65" y="16"/>
                  </a:cubicBezTo>
                  <a:cubicBezTo>
                    <a:pt x="65" y="17"/>
                    <a:pt x="65" y="17"/>
                    <a:pt x="67" y="17"/>
                  </a:cubicBezTo>
                  <a:cubicBezTo>
                    <a:pt x="67" y="17"/>
                    <a:pt x="67" y="17"/>
                    <a:pt x="67" y="17"/>
                  </a:cubicBezTo>
                  <a:cubicBezTo>
                    <a:pt x="73" y="17"/>
                    <a:pt x="80" y="16"/>
                    <a:pt x="87" y="15"/>
                  </a:cubicBezTo>
                  <a:cubicBezTo>
                    <a:pt x="88" y="15"/>
                    <a:pt x="89" y="14"/>
                    <a:pt x="88" y="13"/>
                  </a:cubicBezTo>
                  <a:cubicBezTo>
                    <a:pt x="88" y="12"/>
                    <a:pt x="87" y="11"/>
                    <a:pt x="86" y="11"/>
                  </a:cubicBezTo>
                  <a:moveTo>
                    <a:pt x="27" y="10"/>
                  </a:moveTo>
                  <a:cubicBezTo>
                    <a:pt x="26" y="10"/>
                    <a:pt x="25" y="11"/>
                    <a:pt x="25" y="12"/>
                  </a:cubicBezTo>
                  <a:cubicBezTo>
                    <a:pt x="25" y="13"/>
                    <a:pt x="25" y="14"/>
                    <a:pt x="26" y="14"/>
                  </a:cubicBezTo>
                  <a:cubicBezTo>
                    <a:pt x="33" y="16"/>
                    <a:pt x="39" y="17"/>
                    <a:pt x="46" y="17"/>
                  </a:cubicBezTo>
                  <a:cubicBezTo>
                    <a:pt x="47" y="17"/>
                    <a:pt x="47" y="17"/>
                    <a:pt x="47" y="17"/>
                  </a:cubicBezTo>
                  <a:cubicBezTo>
                    <a:pt x="48" y="17"/>
                    <a:pt x="48" y="17"/>
                    <a:pt x="49" y="15"/>
                  </a:cubicBezTo>
                  <a:cubicBezTo>
                    <a:pt x="49" y="14"/>
                    <a:pt x="48" y="13"/>
                    <a:pt x="47" y="13"/>
                  </a:cubicBezTo>
                  <a:cubicBezTo>
                    <a:pt x="40" y="13"/>
                    <a:pt x="33" y="12"/>
                    <a:pt x="27" y="10"/>
                  </a:cubicBezTo>
                  <a:cubicBezTo>
                    <a:pt x="27" y="10"/>
                    <a:pt x="27" y="10"/>
                    <a:pt x="27" y="10"/>
                  </a:cubicBezTo>
                  <a:moveTo>
                    <a:pt x="6" y="3"/>
                  </a:moveTo>
                  <a:cubicBezTo>
                    <a:pt x="4" y="4"/>
                    <a:pt x="2" y="4"/>
                    <a:pt x="0" y="5"/>
                  </a:cubicBezTo>
                  <a:cubicBezTo>
                    <a:pt x="2" y="6"/>
                    <a:pt x="5" y="7"/>
                    <a:pt x="7" y="8"/>
                  </a:cubicBezTo>
                  <a:cubicBezTo>
                    <a:pt x="8" y="8"/>
                    <a:pt x="8" y="8"/>
                    <a:pt x="8" y="8"/>
                  </a:cubicBezTo>
                  <a:cubicBezTo>
                    <a:pt x="9" y="8"/>
                    <a:pt x="9" y="8"/>
                    <a:pt x="10" y="7"/>
                  </a:cubicBezTo>
                  <a:cubicBezTo>
                    <a:pt x="10" y="6"/>
                    <a:pt x="10" y="5"/>
                    <a:pt x="9" y="4"/>
                  </a:cubicBezTo>
                  <a:cubicBezTo>
                    <a:pt x="8" y="4"/>
                    <a:pt x="7" y="4"/>
                    <a:pt x="6" y="3"/>
                  </a:cubicBezTo>
                  <a:moveTo>
                    <a:pt x="125" y="0"/>
                  </a:moveTo>
                  <a:cubicBezTo>
                    <a:pt x="125" y="0"/>
                    <a:pt x="124" y="0"/>
                    <a:pt x="124" y="0"/>
                  </a:cubicBezTo>
                  <a:cubicBezTo>
                    <a:pt x="118" y="3"/>
                    <a:pt x="111" y="5"/>
                    <a:pt x="105" y="6"/>
                  </a:cubicBezTo>
                  <a:cubicBezTo>
                    <a:pt x="104" y="7"/>
                    <a:pt x="104" y="8"/>
                    <a:pt x="104" y="9"/>
                  </a:cubicBezTo>
                  <a:cubicBezTo>
                    <a:pt x="104" y="10"/>
                    <a:pt x="105" y="10"/>
                    <a:pt x="106" y="10"/>
                  </a:cubicBezTo>
                  <a:cubicBezTo>
                    <a:pt x="106" y="10"/>
                    <a:pt x="106" y="10"/>
                    <a:pt x="106" y="10"/>
                  </a:cubicBezTo>
                  <a:cubicBezTo>
                    <a:pt x="113" y="8"/>
                    <a:pt x="119" y="6"/>
                    <a:pt x="126" y="4"/>
                  </a:cubicBezTo>
                  <a:cubicBezTo>
                    <a:pt x="127" y="3"/>
                    <a:pt x="127" y="2"/>
                    <a:pt x="127" y="1"/>
                  </a:cubicBezTo>
                  <a:cubicBezTo>
                    <a:pt x="126" y="0"/>
                    <a:pt x="126" y="0"/>
                    <a:pt x="125" y="0"/>
                  </a:cubicBezTo>
                </a:path>
              </a:pathLst>
            </a:custGeom>
            <a:solidFill>
              <a:schemeClr val="accent3">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182" name="组合 6"/>
          <p:cNvGrpSpPr/>
          <p:nvPr/>
        </p:nvGrpSpPr>
        <p:grpSpPr>
          <a:xfrm>
            <a:off x="5155954" y="4694767"/>
            <a:ext cx="582083" cy="732367"/>
            <a:chOff x="2581827" y="5172193"/>
            <a:chExt cx="579866" cy="731658"/>
          </a:xfrm>
        </p:grpSpPr>
        <p:sp>
          <p:nvSpPr>
            <p:cNvPr id="460" name="Freeform 409"/>
            <p:cNvSpPr>
              <a:spLocks noEditPoints="1"/>
            </p:cNvSpPr>
            <p:nvPr/>
          </p:nvSpPr>
          <p:spPr bwMode="auto">
            <a:xfrm>
              <a:off x="2588164" y="5181716"/>
              <a:ext cx="573529" cy="722135"/>
            </a:xfrm>
            <a:custGeom>
              <a:avLst/>
              <a:gdLst>
                <a:gd name="T0" fmla="*/ 106 w 302"/>
                <a:gd name="T1" fmla="*/ 6 h 379"/>
                <a:gd name="T2" fmla="*/ 28 w 302"/>
                <a:gd name="T3" fmla="*/ 106 h 379"/>
                <a:gd name="T4" fmla="*/ 86 w 302"/>
                <a:gd name="T5" fmla="*/ 367 h 379"/>
                <a:gd name="T6" fmla="*/ 203 w 302"/>
                <a:gd name="T7" fmla="*/ 340 h 379"/>
                <a:gd name="T8" fmla="*/ 302 w 302"/>
                <a:gd name="T9" fmla="*/ 196 h 379"/>
                <a:gd name="T10" fmla="*/ 106 w 302"/>
                <a:gd name="T11" fmla="*/ 6 h 379"/>
                <a:gd name="T12" fmla="*/ 220 w 302"/>
                <a:gd name="T13" fmla="*/ 200 h 379"/>
                <a:gd name="T14" fmla="*/ 165 w 302"/>
                <a:gd name="T15" fmla="*/ 257 h 379"/>
                <a:gd name="T16" fmla="*/ 112 w 302"/>
                <a:gd name="T17" fmla="*/ 261 h 379"/>
                <a:gd name="T18" fmla="*/ 104 w 302"/>
                <a:gd name="T19" fmla="*/ 141 h 379"/>
                <a:gd name="T20" fmla="*/ 146 w 302"/>
                <a:gd name="T21" fmla="*/ 101 h 379"/>
                <a:gd name="T22" fmla="*/ 220 w 302"/>
                <a:gd name="T23" fmla="*/ 200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2" h="379">
                  <a:moveTo>
                    <a:pt x="106" y="6"/>
                  </a:moveTo>
                  <a:cubicBezTo>
                    <a:pt x="55" y="10"/>
                    <a:pt x="34" y="55"/>
                    <a:pt x="28" y="106"/>
                  </a:cubicBezTo>
                  <a:cubicBezTo>
                    <a:pt x="19" y="175"/>
                    <a:pt x="0" y="338"/>
                    <a:pt x="86" y="367"/>
                  </a:cubicBezTo>
                  <a:cubicBezTo>
                    <a:pt x="123" y="379"/>
                    <a:pt x="171" y="358"/>
                    <a:pt x="203" y="340"/>
                  </a:cubicBezTo>
                  <a:cubicBezTo>
                    <a:pt x="252" y="312"/>
                    <a:pt x="302" y="257"/>
                    <a:pt x="302" y="196"/>
                  </a:cubicBezTo>
                  <a:cubicBezTo>
                    <a:pt x="302" y="62"/>
                    <a:pt x="175" y="0"/>
                    <a:pt x="106" y="6"/>
                  </a:cubicBezTo>
                  <a:moveTo>
                    <a:pt x="220" y="200"/>
                  </a:moveTo>
                  <a:cubicBezTo>
                    <a:pt x="216" y="227"/>
                    <a:pt x="190" y="248"/>
                    <a:pt x="165" y="257"/>
                  </a:cubicBezTo>
                  <a:cubicBezTo>
                    <a:pt x="150" y="263"/>
                    <a:pt x="127" y="269"/>
                    <a:pt x="112" y="261"/>
                  </a:cubicBezTo>
                  <a:cubicBezTo>
                    <a:pt x="75" y="242"/>
                    <a:pt x="95" y="171"/>
                    <a:pt x="104" y="141"/>
                  </a:cubicBezTo>
                  <a:cubicBezTo>
                    <a:pt x="110" y="118"/>
                    <a:pt x="123" y="100"/>
                    <a:pt x="146" y="101"/>
                  </a:cubicBezTo>
                  <a:cubicBezTo>
                    <a:pt x="177" y="104"/>
                    <a:pt x="229" y="140"/>
                    <a:pt x="220" y="200"/>
                  </a:cubicBezTo>
                </a:path>
              </a:pathLst>
            </a:custGeom>
            <a:solidFill>
              <a:schemeClr val="accent4">
                <a:lumMod val="60000"/>
                <a:lumOff val="40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2" name="Freeform 411"/>
            <p:cNvSpPr>
              <a:spLocks noEditPoints="1"/>
            </p:cNvSpPr>
            <p:nvPr/>
          </p:nvSpPr>
          <p:spPr bwMode="auto">
            <a:xfrm>
              <a:off x="2653122" y="5708636"/>
              <a:ext cx="456288" cy="177756"/>
            </a:xfrm>
            <a:custGeom>
              <a:avLst/>
              <a:gdLst>
                <a:gd name="T0" fmla="*/ 72 w 240"/>
                <a:gd name="T1" fmla="*/ 44 h 94"/>
                <a:gd name="T2" fmla="*/ 72 w 240"/>
                <a:gd name="T3" fmla="*/ 44 h 94"/>
                <a:gd name="T4" fmla="*/ 58 w 240"/>
                <a:gd name="T5" fmla="*/ 42 h 94"/>
                <a:gd name="T6" fmla="*/ 52 w 240"/>
                <a:gd name="T7" fmla="*/ 39 h 94"/>
                <a:gd name="T8" fmla="*/ 51 w 240"/>
                <a:gd name="T9" fmla="*/ 37 h 94"/>
                <a:gd name="T10" fmla="*/ 53 w 240"/>
                <a:gd name="T11" fmla="*/ 36 h 94"/>
                <a:gd name="T12" fmla="*/ 53 w 240"/>
                <a:gd name="T13" fmla="*/ 36 h 94"/>
                <a:gd name="T14" fmla="*/ 59 w 240"/>
                <a:gd name="T15" fmla="*/ 38 h 94"/>
                <a:gd name="T16" fmla="*/ 72 w 240"/>
                <a:gd name="T17" fmla="*/ 40 h 94"/>
                <a:gd name="T18" fmla="*/ 74 w 240"/>
                <a:gd name="T19" fmla="*/ 43 h 94"/>
                <a:gd name="T20" fmla="*/ 72 w 240"/>
                <a:gd name="T21" fmla="*/ 44 h 94"/>
                <a:gd name="T22" fmla="*/ 110 w 240"/>
                <a:gd name="T23" fmla="*/ 34 h 94"/>
                <a:gd name="T24" fmla="*/ 111 w 240"/>
                <a:gd name="T25" fmla="*/ 34 h 94"/>
                <a:gd name="T26" fmla="*/ 113 w 240"/>
                <a:gd name="T27" fmla="*/ 35 h 94"/>
                <a:gd name="T28" fmla="*/ 112 w 240"/>
                <a:gd name="T29" fmla="*/ 38 h 94"/>
                <a:gd name="T30" fmla="*/ 92 w 240"/>
                <a:gd name="T31" fmla="*/ 43 h 94"/>
                <a:gd name="T32" fmla="*/ 92 w 240"/>
                <a:gd name="T33" fmla="*/ 43 h 94"/>
                <a:gd name="T34" fmla="*/ 90 w 240"/>
                <a:gd name="T35" fmla="*/ 42 h 94"/>
                <a:gd name="T36" fmla="*/ 91 w 240"/>
                <a:gd name="T37" fmla="*/ 39 h 94"/>
                <a:gd name="T38" fmla="*/ 110 w 240"/>
                <a:gd name="T39" fmla="*/ 34 h 94"/>
                <a:gd name="T40" fmla="*/ 110 w 240"/>
                <a:gd name="T41" fmla="*/ 34 h 94"/>
                <a:gd name="T42" fmla="*/ 212 w 240"/>
                <a:gd name="T43" fmla="*/ 11 h 94"/>
                <a:gd name="T44" fmla="*/ 187 w 240"/>
                <a:gd name="T45" fmla="*/ 16 h 94"/>
                <a:gd name="T46" fmla="*/ 149 w 240"/>
                <a:gd name="T47" fmla="*/ 20 h 94"/>
                <a:gd name="T48" fmla="*/ 148 w 240"/>
                <a:gd name="T49" fmla="*/ 21 h 94"/>
                <a:gd name="T50" fmla="*/ 130 w 240"/>
                <a:gd name="T51" fmla="*/ 30 h 94"/>
                <a:gd name="T52" fmla="*/ 130 w 240"/>
                <a:gd name="T53" fmla="*/ 31 h 94"/>
                <a:gd name="T54" fmla="*/ 128 w 240"/>
                <a:gd name="T55" fmla="*/ 29 h 94"/>
                <a:gd name="T56" fmla="*/ 129 w 240"/>
                <a:gd name="T57" fmla="*/ 27 h 94"/>
                <a:gd name="T58" fmla="*/ 139 w 240"/>
                <a:gd name="T59" fmla="*/ 21 h 94"/>
                <a:gd name="T60" fmla="*/ 0 w 240"/>
                <a:gd name="T61" fmla="*/ 35 h 94"/>
                <a:gd name="T62" fmla="*/ 17 w 240"/>
                <a:gd name="T63" fmla="*/ 66 h 94"/>
                <a:gd name="T64" fmla="*/ 66 w 240"/>
                <a:gd name="T65" fmla="*/ 84 h 94"/>
                <a:gd name="T66" fmla="*/ 77 w 240"/>
                <a:gd name="T67" fmla="*/ 83 h 94"/>
                <a:gd name="T68" fmla="*/ 212 w 240"/>
                <a:gd name="T69" fmla="*/ 11 h 94"/>
                <a:gd name="T70" fmla="*/ 240 w 240"/>
                <a:gd name="T71" fmla="*/ 0 h 94"/>
                <a:gd name="T72" fmla="*/ 214 w 240"/>
                <a:gd name="T73" fmla="*/ 10 h 94"/>
                <a:gd name="T74" fmla="*/ 196 w 240"/>
                <a:gd name="T75" fmla="*/ 28 h 94"/>
                <a:gd name="T76" fmla="*/ 68 w 240"/>
                <a:gd name="T77" fmla="*/ 86 h 94"/>
                <a:gd name="T78" fmla="*/ 64 w 240"/>
                <a:gd name="T79" fmla="*/ 86 h 94"/>
                <a:gd name="T80" fmla="*/ 25 w 240"/>
                <a:gd name="T81" fmla="*/ 75 h 94"/>
                <a:gd name="T82" fmla="*/ 51 w 240"/>
                <a:gd name="T83" fmla="*/ 90 h 94"/>
                <a:gd name="T84" fmla="*/ 51 w 240"/>
                <a:gd name="T85" fmla="*/ 90 h 94"/>
                <a:gd name="T86" fmla="*/ 51 w 240"/>
                <a:gd name="T87" fmla="*/ 90 h 94"/>
                <a:gd name="T88" fmla="*/ 51 w 240"/>
                <a:gd name="T89" fmla="*/ 90 h 94"/>
                <a:gd name="T90" fmla="*/ 51 w 240"/>
                <a:gd name="T91" fmla="*/ 90 h 94"/>
                <a:gd name="T92" fmla="*/ 51 w 240"/>
                <a:gd name="T93" fmla="*/ 90 h 94"/>
                <a:gd name="T94" fmla="*/ 51 w 240"/>
                <a:gd name="T95" fmla="*/ 90 h 94"/>
                <a:gd name="T96" fmla="*/ 52 w 240"/>
                <a:gd name="T97" fmla="*/ 90 h 94"/>
                <a:gd name="T98" fmla="*/ 52 w 240"/>
                <a:gd name="T99" fmla="*/ 90 h 94"/>
                <a:gd name="T100" fmla="*/ 52 w 240"/>
                <a:gd name="T101" fmla="*/ 90 h 94"/>
                <a:gd name="T102" fmla="*/ 52 w 240"/>
                <a:gd name="T103" fmla="*/ 90 h 94"/>
                <a:gd name="T104" fmla="*/ 52 w 240"/>
                <a:gd name="T105" fmla="*/ 91 h 94"/>
                <a:gd name="T106" fmla="*/ 52 w 240"/>
                <a:gd name="T107" fmla="*/ 91 h 94"/>
                <a:gd name="T108" fmla="*/ 52 w 240"/>
                <a:gd name="T109" fmla="*/ 91 h 94"/>
                <a:gd name="T110" fmla="*/ 52 w 240"/>
                <a:gd name="T111" fmla="*/ 91 h 94"/>
                <a:gd name="T112" fmla="*/ 76 w 240"/>
                <a:gd name="T113" fmla="*/ 94 h 94"/>
                <a:gd name="T114" fmla="*/ 169 w 240"/>
                <a:gd name="T115" fmla="*/ 64 h 94"/>
                <a:gd name="T116" fmla="*/ 240 w 240"/>
                <a:gd name="T117" fmla="*/ 0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40" h="94">
                  <a:moveTo>
                    <a:pt x="72" y="44"/>
                  </a:moveTo>
                  <a:cubicBezTo>
                    <a:pt x="72" y="44"/>
                    <a:pt x="72" y="44"/>
                    <a:pt x="72" y="44"/>
                  </a:cubicBezTo>
                  <a:cubicBezTo>
                    <a:pt x="67" y="44"/>
                    <a:pt x="62" y="43"/>
                    <a:pt x="58" y="42"/>
                  </a:cubicBezTo>
                  <a:cubicBezTo>
                    <a:pt x="56" y="41"/>
                    <a:pt x="54" y="40"/>
                    <a:pt x="52" y="39"/>
                  </a:cubicBezTo>
                  <a:cubicBezTo>
                    <a:pt x="51" y="39"/>
                    <a:pt x="50" y="38"/>
                    <a:pt x="51" y="37"/>
                  </a:cubicBezTo>
                  <a:cubicBezTo>
                    <a:pt x="51" y="36"/>
                    <a:pt x="52" y="36"/>
                    <a:pt x="53" y="36"/>
                  </a:cubicBezTo>
                  <a:cubicBezTo>
                    <a:pt x="53" y="36"/>
                    <a:pt x="53" y="36"/>
                    <a:pt x="53" y="36"/>
                  </a:cubicBezTo>
                  <a:cubicBezTo>
                    <a:pt x="55" y="37"/>
                    <a:pt x="57" y="37"/>
                    <a:pt x="59" y="38"/>
                  </a:cubicBezTo>
                  <a:cubicBezTo>
                    <a:pt x="63" y="39"/>
                    <a:pt x="68" y="40"/>
                    <a:pt x="72" y="40"/>
                  </a:cubicBezTo>
                  <a:cubicBezTo>
                    <a:pt x="73" y="41"/>
                    <a:pt x="74" y="42"/>
                    <a:pt x="74" y="43"/>
                  </a:cubicBezTo>
                  <a:cubicBezTo>
                    <a:pt x="74" y="44"/>
                    <a:pt x="73" y="44"/>
                    <a:pt x="72" y="44"/>
                  </a:cubicBezTo>
                  <a:moveTo>
                    <a:pt x="110" y="34"/>
                  </a:moveTo>
                  <a:cubicBezTo>
                    <a:pt x="111" y="34"/>
                    <a:pt x="111" y="34"/>
                    <a:pt x="111" y="34"/>
                  </a:cubicBezTo>
                  <a:cubicBezTo>
                    <a:pt x="112" y="34"/>
                    <a:pt x="113" y="35"/>
                    <a:pt x="113" y="35"/>
                  </a:cubicBezTo>
                  <a:cubicBezTo>
                    <a:pt x="113" y="36"/>
                    <a:pt x="113" y="38"/>
                    <a:pt x="112" y="38"/>
                  </a:cubicBezTo>
                  <a:cubicBezTo>
                    <a:pt x="105" y="40"/>
                    <a:pt x="99" y="42"/>
                    <a:pt x="92" y="43"/>
                  </a:cubicBezTo>
                  <a:cubicBezTo>
                    <a:pt x="92" y="43"/>
                    <a:pt x="92" y="43"/>
                    <a:pt x="92" y="43"/>
                  </a:cubicBezTo>
                  <a:cubicBezTo>
                    <a:pt x="91" y="43"/>
                    <a:pt x="90" y="43"/>
                    <a:pt x="90" y="42"/>
                  </a:cubicBezTo>
                  <a:cubicBezTo>
                    <a:pt x="90" y="40"/>
                    <a:pt x="90" y="39"/>
                    <a:pt x="91" y="39"/>
                  </a:cubicBezTo>
                  <a:cubicBezTo>
                    <a:pt x="98" y="38"/>
                    <a:pt x="104" y="36"/>
                    <a:pt x="110" y="34"/>
                  </a:cubicBezTo>
                  <a:cubicBezTo>
                    <a:pt x="110" y="34"/>
                    <a:pt x="110" y="34"/>
                    <a:pt x="110" y="34"/>
                  </a:cubicBezTo>
                  <a:moveTo>
                    <a:pt x="212" y="11"/>
                  </a:moveTo>
                  <a:cubicBezTo>
                    <a:pt x="204" y="13"/>
                    <a:pt x="195" y="15"/>
                    <a:pt x="187" y="16"/>
                  </a:cubicBezTo>
                  <a:cubicBezTo>
                    <a:pt x="174" y="17"/>
                    <a:pt x="162" y="19"/>
                    <a:pt x="149" y="20"/>
                  </a:cubicBezTo>
                  <a:cubicBezTo>
                    <a:pt x="149" y="21"/>
                    <a:pt x="149" y="21"/>
                    <a:pt x="148" y="21"/>
                  </a:cubicBezTo>
                  <a:cubicBezTo>
                    <a:pt x="143" y="24"/>
                    <a:pt x="137" y="27"/>
                    <a:pt x="130" y="30"/>
                  </a:cubicBezTo>
                  <a:cubicBezTo>
                    <a:pt x="130" y="31"/>
                    <a:pt x="130" y="31"/>
                    <a:pt x="130" y="31"/>
                  </a:cubicBezTo>
                  <a:cubicBezTo>
                    <a:pt x="129" y="31"/>
                    <a:pt x="128" y="30"/>
                    <a:pt x="128" y="29"/>
                  </a:cubicBezTo>
                  <a:cubicBezTo>
                    <a:pt x="127" y="28"/>
                    <a:pt x="128" y="27"/>
                    <a:pt x="129" y="27"/>
                  </a:cubicBezTo>
                  <a:cubicBezTo>
                    <a:pt x="132" y="25"/>
                    <a:pt x="136" y="23"/>
                    <a:pt x="139" y="21"/>
                  </a:cubicBezTo>
                  <a:cubicBezTo>
                    <a:pt x="93" y="27"/>
                    <a:pt x="47" y="34"/>
                    <a:pt x="0" y="35"/>
                  </a:cubicBezTo>
                  <a:cubicBezTo>
                    <a:pt x="4" y="47"/>
                    <a:pt x="10" y="57"/>
                    <a:pt x="17" y="66"/>
                  </a:cubicBezTo>
                  <a:cubicBezTo>
                    <a:pt x="30" y="77"/>
                    <a:pt x="47" y="84"/>
                    <a:pt x="66" y="84"/>
                  </a:cubicBezTo>
                  <a:cubicBezTo>
                    <a:pt x="70" y="84"/>
                    <a:pt x="73" y="84"/>
                    <a:pt x="77" y="83"/>
                  </a:cubicBezTo>
                  <a:cubicBezTo>
                    <a:pt x="127" y="76"/>
                    <a:pt x="179" y="48"/>
                    <a:pt x="212" y="11"/>
                  </a:cubicBezTo>
                  <a:moveTo>
                    <a:pt x="240" y="0"/>
                  </a:moveTo>
                  <a:cubicBezTo>
                    <a:pt x="232" y="4"/>
                    <a:pt x="223" y="8"/>
                    <a:pt x="214" y="10"/>
                  </a:cubicBezTo>
                  <a:cubicBezTo>
                    <a:pt x="208" y="17"/>
                    <a:pt x="202" y="23"/>
                    <a:pt x="196" y="28"/>
                  </a:cubicBezTo>
                  <a:cubicBezTo>
                    <a:pt x="163" y="56"/>
                    <a:pt x="113" y="86"/>
                    <a:pt x="68" y="86"/>
                  </a:cubicBezTo>
                  <a:cubicBezTo>
                    <a:pt x="66" y="86"/>
                    <a:pt x="65" y="86"/>
                    <a:pt x="64" y="86"/>
                  </a:cubicBezTo>
                  <a:cubicBezTo>
                    <a:pt x="49" y="86"/>
                    <a:pt x="36" y="82"/>
                    <a:pt x="25" y="75"/>
                  </a:cubicBezTo>
                  <a:cubicBezTo>
                    <a:pt x="33" y="81"/>
                    <a:pt x="41" y="87"/>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1" y="90"/>
                    <a:pt x="51" y="90"/>
                    <a:pt x="51" y="90"/>
                  </a:cubicBezTo>
                  <a:cubicBezTo>
                    <a:pt x="52" y="90"/>
                    <a:pt x="52" y="90"/>
                    <a:pt x="52" y="90"/>
                  </a:cubicBezTo>
                  <a:cubicBezTo>
                    <a:pt x="52" y="90"/>
                    <a:pt x="52" y="90"/>
                    <a:pt x="52" y="90"/>
                  </a:cubicBezTo>
                  <a:cubicBezTo>
                    <a:pt x="52" y="90"/>
                    <a:pt x="52" y="90"/>
                    <a:pt x="52" y="90"/>
                  </a:cubicBezTo>
                  <a:cubicBezTo>
                    <a:pt x="52" y="90"/>
                    <a:pt x="52" y="90"/>
                    <a:pt x="52" y="90"/>
                  </a:cubicBezTo>
                  <a:cubicBezTo>
                    <a:pt x="52" y="91"/>
                    <a:pt x="52" y="91"/>
                    <a:pt x="52" y="91"/>
                  </a:cubicBezTo>
                  <a:cubicBezTo>
                    <a:pt x="52" y="91"/>
                    <a:pt x="52" y="91"/>
                    <a:pt x="52" y="91"/>
                  </a:cubicBezTo>
                  <a:cubicBezTo>
                    <a:pt x="52" y="91"/>
                    <a:pt x="52" y="91"/>
                    <a:pt x="52" y="91"/>
                  </a:cubicBezTo>
                  <a:cubicBezTo>
                    <a:pt x="52" y="91"/>
                    <a:pt x="52" y="91"/>
                    <a:pt x="52" y="91"/>
                  </a:cubicBezTo>
                  <a:cubicBezTo>
                    <a:pt x="60" y="93"/>
                    <a:pt x="68" y="94"/>
                    <a:pt x="76" y="94"/>
                  </a:cubicBezTo>
                  <a:cubicBezTo>
                    <a:pt x="108" y="94"/>
                    <a:pt x="143" y="78"/>
                    <a:pt x="169" y="64"/>
                  </a:cubicBezTo>
                  <a:cubicBezTo>
                    <a:pt x="195" y="49"/>
                    <a:pt x="221" y="27"/>
                    <a:pt x="240"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3" name="Freeform 412"/>
            <p:cNvSpPr/>
            <p:nvPr/>
          </p:nvSpPr>
          <p:spPr bwMode="auto">
            <a:xfrm>
              <a:off x="2581827" y="5172193"/>
              <a:ext cx="579866" cy="704677"/>
            </a:xfrm>
            <a:custGeom>
              <a:avLst/>
              <a:gdLst>
                <a:gd name="T0" fmla="*/ 20 w 305"/>
                <a:gd name="T1" fmla="*/ 101 h 370"/>
                <a:gd name="T2" fmla="*/ 60 w 305"/>
                <a:gd name="T3" fmla="*/ 16 h 370"/>
                <a:gd name="T4" fmla="*/ 113 w 305"/>
                <a:gd name="T5" fmla="*/ 3 h 370"/>
                <a:gd name="T6" fmla="*/ 203 w 305"/>
                <a:gd name="T7" fmla="*/ 33 h 370"/>
                <a:gd name="T8" fmla="*/ 275 w 305"/>
                <a:gd name="T9" fmla="*/ 112 h 370"/>
                <a:gd name="T10" fmla="*/ 251 w 305"/>
                <a:gd name="T11" fmla="*/ 290 h 370"/>
                <a:gd name="T12" fmla="*/ 114 w 305"/>
                <a:gd name="T13" fmla="*/ 364 h 370"/>
                <a:gd name="T14" fmla="*/ 29 w 305"/>
                <a:gd name="T15" fmla="*/ 313 h 370"/>
                <a:gd name="T16" fmla="*/ 20 w 305"/>
                <a:gd name="T17" fmla="*/ 101 h 370"/>
                <a:gd name="T18" fmla="*/ 19 w 305"/>
                <a:gd name="T19" fmla="*/ 103 h 370"/>
                <a:gd name="T20" fmla="*/ 25 w 305"/>
                <a:gd name="T21" fmla="*/ 308 h 370"/>
                <a:gd name="T22" fmla="*/ 101 w 305"/>
                <a:gd name="T23" fmla="*/ 367 h 370"/>
                <a:gd name="T24" fmla="*/ 233 w 305"/>
                <a:gd name="T25" fmla="*/ 309 h 370"/>
                <a:gd name="T26" fmla="*/ 288 w 305"/>
                <a:gd name="T27" fmla="*/ 227 h 370"/>
                <a:gd name="T28" fmla="*/ 274 w 305"/>
                <a:gd name="T29" fmla="*/ 106 h 370"/>
                <a:gd name="T30" fmla="*/ 108 w 305"/>
                <a:gd name="T31" fmla="*/ 1 h 370"/>
                <a:gd name="T32" fmla="*/ 19 w 305"/>
                <a:gd name="T33" fmla="*/ 103 h 370"/>
                <a:gd name="T34" fmla="*/ 20 w 305"/>
                <a:gd name="T35" fmla="*/ 101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05" h="370">
                  <a:moveTo>
                    <a:pt x="20" y="101"/>
                  </a:moveTo>
                  <a:cubicBezTo>
                    <a:pt x="25" y="70"/>
                    <a:pt x="33" y="36"/>
                    <a:pt x="60" y="16"/>
                  </a:cubicBezTo>
                  <a:cubicBezTo>
                    <a:pt x="75" y="5"/>
                    <a:pt x="95" y="2"/>
                    <a:pt x="113" y="3"/>
                  </a:cubicBezTo>
                  <a:cubicBezTo>
                    <a:pt x="145" y="4"/>
                    <a:pt x="176" y="17"/>
                    <a:pt x="203" y="33"/>
                  </a:cubicBezTo>
                  <a:cubicBezTo>
                    <a:pt x="234" y="52"/>
                    <a:pt x="259" y="80"/>
                    <a:pt x="275" y="112"/>
                  </a:cubicBezTo>
                  <a:cubicBezTo>
                    <a:pt x="305" y="172"/>
                    <a:pt x="296" y="239"/>
                    <a:pt x="251" y="290"/>
                  </a:cubicBezTo>
                  <a:cubicBezTo>
                    <a:pt x="217" y="328"/>
                    <a:pt x="165" y="357"/>
                    <a:pt x="114" y="364"/>
                  </a:cubicBezTo>
                  <a:cubicBezTo>
                    <a:pt x="75" y="370"/>
                    <a:pt x="45" y="347"/>
                    <a:pt x="29" y="313"/>
                  </a:cubicBezTo>
                  <a:cubicBezTo>
                    <a:pt x="0" y="250"/>
                    <a:pt x="11" y="168"/>
                    <a:pt x="20" y="101"/>
                  </a:cubicBezTo>
                  <a:cubicBezTo>
                    <a:pt x="20" y="102"/>
                    <a:pt x="19" y="103"/>
                    <a:pt x="19" y="103"/>
                  </a:cubicBezTo>
                  <a:cubicBezTo>
                    <a:pt x="10" y="170"/>
                    <a:pt x="1" y="243"/>
                    <a:pt x="25" y="308"/>
                  </a:cubicBezTo>
                  <a:cubicBezTo>
                    <a:pt x="37" y="342"/>
                    <a:pt x="64" y="366"/>
                    <a:pt x="101" y="367"/>
                  </a:cubicBezTo>
                  <a:cubicBezTo>
                    <a:pt x="147" y="369"/>
                    <a:pt x="199" y="338"/>
                    <a:pt x="233" y="309"/>
                  </a:cubicBezTo>
                  <a:cubicBezTo>
                    <a:pt x="258" y="287"/>
                    <a:pt x="278" y="259"/>
                    <a:pt x="288" y="227"/>
                  </a:cubicBezTo>
                  <a:cubicBezTo>
                    <a:pt x="301" y="188"/>
                    <a:pt x="292" y="142"/>
                    <a:pt x="274" y="106"/>
                  </a:cubicBezTo>
                  <a:cubicBezTo>
                    <a:pt x="244" y="45"/>
                    <a:pt x="175" y="1"/>
                    <a:pt x="108" y="1"/>
                  </a:cubicBezTo>
                  <a:cubicBezTo>
                    <a:pt x="49" y="0"/>
                    <a:pt x="26" y="53"/>
                    <a:pt x="19" y="103"/>
                  </a:cubicBezTo>
                  <a:cubicBezTo>
                    <a:pt x="19" y="103"/>
                    <a:pt x="20" y="102"/>
                    <a:pt x="20" y="101"/>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4" name="Freeform 413"/>
            <p:cNvSpPr>
              <a:spLocks noEditPoints="1"/>
            </p:cNvSpPr>
            <p:nvPr/>
          </p:nvSpPr>
          <p:spPr bwMode="auto">
            <a:xfrm>
              <a:off x="2662628" y="5253136"/>
              <a:ext cx="419848" cy="507875"/>
            </a:xfrm>
            <a:custGeom>
              <a:avLst/>
              <a:gdLst>
                <a:gd name="T0" fmla="*/ 134 w 221"/>
                <a:gd name="T1" fmla="*/ 260 h 267"/>
                <a:gd name="T2" fmla="*/ 142 w 221"/>
                <a:gd name="T3" fmla="*/ 256 h 267"/>
                <a:gd name="T4" fmla="*/ 17 w 221"/>
                <a:gd name="T5" fmla="*/ 250 h 267"/>
                <a:gd name="T6" fmla="*/ 33 w 221"/>
                <a:gd name="T7" fmla="*/ 267 h 267"/>
                <a:gd name="T8" fmla="*/ 19 w 221"/>
                <a:gd name="T9" fmla="*/ 247 h 267"/>
                <a:gd name="T10" fmla="*/ 173 w 221"/>
                <a:gd name="T11" fmla="*/ 233 h 267"/>
                <a:gd name="T12" fmla="*/ 159 w 221"/>
                <a:gd name="T13" fmla="*/ 250 h 267"/>
                <a:gd name="T14" fmla="*/ 176 w 221"/>
                <a:gd name="T15" fmla="*/ 234 h 267"/>
                <a:gd name="T16" fmla="*/ 6 w 221"/>
                <a:gd name="T17" fmla="*/ 210 h 267"/>
                <a:gd name="T18" fmla="*/ 11 w 221"/>
                <a:gd name="T19" fmla="*/ 233 h 267"/>
                <a:gd name="T20" fmla="*/ 8 w 221"/>
                <a:gd name="T21" fmla="*/ 211 h 267"/>
                <a:gd name="T22" fmla="*/ 199 w 221"/>
                <a:gd name="T23" fmla="*/ 203 h 267"/>
                <a:gd name="T24" fmla="*/ 189 w 221"/>
                <a:gd name="T25" fmla="*/ 223 h 267"/>
                <a:gd name="T26" fmla="*/ 202 w 221"/>
                <a:gd name="T27" fmla="*/ 203 h 267"/>
                <a:gd name="T28" fmla="*/ 2 w 221"/>
                <a:gd name="T29" fmla="*/ 170 h 267"/>
                <a:gd name="T30" fmla="*/ 3 w 221"/>
                <a:gd name="T31" fmla="*/ 194 h 267"/>
                <a:gd name="T32" fmla="*/ 4 w 221"/>
                <a:gd name="T33" fmla="*/ 172 h 267"/>
                <a:gd name="T34" fmla="*/ 214 w 221"/>
                <a:gd name="T35" fmla="*/ 168 h 267"/>
                <a:gd name="T36" fmla="*/ 210 w 221"/>
                <a:gd name="T37" fmla="*/ 189 h 267"/>
                <a:gd name="T38" fmla="*/ 217 w 221"/>
                <a:gd name="T39" fmla="*/ 166 h 267"/>
                <a:gd name="T40" fmla="*/ 1 w 221"/>
                <a:gd name="T41" fmla="*/ 132 h 267"/>
                <a:gd name="T42" fmla="*/ 2 w 221"/>
                <a:gd name="T43" fmla="*/ 154 h 267"/>
                <a:gd name="T44" fmla="*/ 3 w 221"/>
                <a:gd name="T45" fmla="*/ 130 h 267"/>
                <a:gd name="T46" fmla="*/ 217 w 221"/>
                <a:gd name="T47" fmla="*/ 126 h 267"/>
                <a:gd name="T48" fmla="*/ 217 w 221"/>
                <a:gd name="T49" fmla="*/ 148 h 267"/>
                <a:gd name="T50" fmla="*/ 221 w 221"/>
                <a:gd name="T51" fmla="*/ 148 h 267"/>
                <a:gd name="T52" fmla="*/ 217 w 221"/>
                <a:gd name="T53" fmla="*/ 126 h 267"/>
                <a:gd name="T54" fmla="*/ 3 w 221"/>
                <a:gd name="T55" fmla="*/ 112 h 267"/>
                <a:gd name="T56" fmla="*/ 7 w 221"/>
                <a:gd name="T57" fmla="*/ 112 h 267"/>
                <a:gd name="T58" fmla="*/ 7 w 221"/>
                <a:gd name="T59" fmla="*/ 90 h 267"/>
                <a:gd name="T60" fmla="*/ 205 w 221"/>
                <a:gd name="T61" fmla="*/ 91 h 267"/>
                <a:gd name="T62" fmla="*/ 214 w 221"/>
                <a:gd name="T63" fmla="*/ 111 h 267"/>
                <a:gd name="T64" fmla="*/ 207 w 221"/>
                <a:gd name="T65" fmla="*/ 88 h 267"/>
                <a:gd name="T66" fmla="*/ 6 w 221"/>
                <a:gd name="T67" fmla="*/ 79 h 267"/>
                <a:gd name="T68" fmla="*/ 10 w 221"/>
                <a:gd name="T69" fmla="*/ 80 h 267"/>
                <a:gd name="T70" fmla="*/ 12 w 221"/>
                <a:gd name="T71" fmla="*/ 58 h 267"/>
                <a:gd name="T72" fmla="*/ 184 w 221"/>
                <a:gd name="T73" fmla="*/ 57 h 267"/>
                <a:gd name="T74" fmla="*/ 197 w 221"/>
                <a:gd name="T75" fmla="*/ 74 h 267"/>
                <a:gd name="T76" fmla="*/ 187 w 221"/>
                <a:gd name="T77" fmla="*/ 55 h 267"/>
                <a:gd name="T78" fmla="*/ 154 w 221"/>
                <a:gd name="T79" fmla="*/ 28 h 267"/>
                <a:gd name="T80" fmla="*/ 170 w 221"/>
                <a:gd name="T81" fmla="*/ 43 h 267"/>
                <a:gd name="T82" fmla="*/ 173 w 221"/>
                <a:gd name="T83" fmla="*/ 40 h 267"/>
                <a:gd name="T84" fmla="*/ 28 w 221"/>
                <a:gd name="T85" fmla="*/ 21 h 267"/>
                <a:gd name="T86" fmla="*/ 18 w 221"/>
                <a:gd name="T87" fmla="*/ 43 h 267"/>
                <a:gd name="T88" fmla="*/ 30 w 221"/>
                <a:gd name="T89" fmla="*/ 25 h 267"/>
                <a:gd name="T90" fmla="*/ 121 w 221"/>
                <a:gd name="T91" fmla="*/ 9 h 267"/>
                <a:gd name="T92" fmla="*/ 138 w 221"/>
                <a:gd name="T93" fmla="*/ 21 h 267"/>
                <a:gd name="T94" fmla="*/ 140 w 221"/>
                <a:gd name="T95" fmla="*/ 17 h 267"/>
                <a:gd name="T96" fmla="*/ 62 w 221"/>
                <a:gd name="T97" fmla="*/ 1 h 267"/>
                <a:gd name="T98" fmla="*/ 41 w 221"/>
                <a:gd name="T99" fmla="*/ 11 h 267"/>
                <a:gd name="T100" fmla="*/ 62 w 221"/>
                <a:gd name="T101" fmla="*/ 5 h 267"/>
                <a:gd name="T102" fmla="*/ 82 w 221"/>
                <a:gd name="T103" fmla="*/ 0 h 267"/>
                <a:gd name="T104" fmla="*/ 101 w 221"/>
                <a:gd name="T105" fmla="*/ 7 h 267"/>
                <a:gd name="T106" fmla="*/ 102 w 221"/>
                <a:gd name="T107" fmla="*/ 3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21" h="267">
                  <a:moveTo>
                    <a:pt x="142" y="256"/>
                  </a:moveTo>
                  <a:cubicBezTo>
                    <a:pt x="142" y="256"/>
                    <a:pt x="142" y="257"/>
                    <a:pt x="141" y="257"/>
                  </a:cubicBezTo>
                  <a:cubicBezTo>
                    <a:pt x="139" y="258"/>
                    <a:pt x="137" y="259"/>
                    <a:pt x="134" y="260"/>
                  </a:cubicBezTo>
                  <a:cubicBezTo>
                    <a:pt x="138" y="260"/>
                    <a:pt x="141" y="260"/>
                    <a:pt x="144" y="259"/>
                  </a:cubicBezTo>
                  <a:cubicBezTo>
                    <a:pt x="144" y="259"/>
                    <a:pt x="144" y="258"/>
                    <a:pt x="144" y="257"/>
                  </a:cubicBezTo>
                  <a:cubicBezTo>
                    <a:pt x="144" y="257"/>
                    <a:pt x="143" y="256"/>
                    <a:pt x="142" y="256"/>
                  </a:cubicBezTo>
                  <a:moveTo>
                    <a:pt x="19" y="247"/>
                  </a:moveTo>
                  <a:cubicBezTo>
                    <a:pt x="19" y="247"/>
                    <a:pt x="19" y="248"/>
                    <a:pt x="18" y="248"/>
                  </a:cubicBezTo>
                  <a:cubicBezTo>
                    <a:pt x="17" y="248"/>
                    <a:pt x="17" y="249"/>
                    <a:pt x="17" y="250"/>
                  </a:cubicBezTo>
                  <a:cubicBezTo>
                    <a:pt x="21" y="257"/>
                    <a:pt x="25" y="262"/>
                    <a:pt x="30" y="267"/>
                  </a:cubicBezTo>
                  <a:cubicBezTo>
                    <a:pt x="30" y="267"/>
                    <a:pt x="31" y="267"/>
                    <a:pt x="31" y="267"/>
                  </a:cubicBezTo>
                  <a:cubicBezTo>
                    <a:pt x="32" y="267"/>
                    <a:pt x="32" y="267"/>
                    <a:pt x="33" y="267"/>
                  </a:cubicBezTo>
                  <a:cubicBezTo>
                    <a:pt x="33" y="266"/>
                    <a:pt x="33" y="265"/>
                    <a:pt x="33" y="264"/>
                  </a:cubicBezTo>
                  <a:cubicBezTo>
                    <a:pt x="28" y="260"/>
                    <a:pt x="24" y="254"/>
                    <a:pt x="21" y="249"/>
                  </a:cubicBezTo>
                  <a:cubicBezTo>
                    <a:pt x="21" y="248"/>
                    <a:pt x="20" y="247"/>
                    <a:pt x="19" y="247"/>
                  </a:cubicBezTo>
                  <a:moveTo>
                    <a:pt x="175" y="233"/>
                  </a:moveTo>
                  <a:cubicBezTo>
                    <a:pt x="174" y="233"/>
                    <a:pt x="174" y="233"/>
                    <a:pt x="173" y="233"/>
                  </a:cubicBezTo>
                  <a:cubicBezTo>
                    <a:pt x="173" y="233"/>
                    <a:pt x="173" y="233"/>
                    <a:pt x="173" y="233"/>
                  </a:cubicBezTo>
                  <a:cubicBezTo>
                    <a:pt x="168" y="238"/>
                    <a:pt x="163" y="242"/>
                    <a:pt x="158" y="246"/>
                  </a:cubicBezTo>
                  <a:cubicBezTo>
                    <a:pt x="157" y="247"/>
                    <a:pt x="157" y="248"/>
                    <a:pt x="158" y="249"/>
                  </a:cubicBezTo>
                  <a:cubicBezTo>
                    <a:pt x="158" y="249"/>
                    <a:pt x="159" y="250"/>
                    <a:pt x="159" y="250"/>
                  </a:cubicBezTo>
                  <a:cubicBezTo>
                    <a:pt x="160" y="250"/>
                    <a:pt x="160" y="249"/>
                    <a:pt x="160" y="249"/>
                  </a:cubicBezTo>
                  <a:cubicBezTo>
                    <a:pt x="166" y="245"/>
                    <a:pt x="171" y="241"/>
                    <a:pt x="176" y="236"/>
                  </a:cubicBezTo>
                  <a:cubicBezTo>
                    <a:pt x="177" y="236"/>
                    <a:pt x="177" y="234"/>
                    <a:pt x="176" y="234"/>
                  </a:cubicBezTo>
                  <a:cubicBezTo>
                    <a:pt x="176" y="233"/>
                    <a:pt x="175" y="233"/>
                    <a:pt x="175" y="233"/>
                  </a:cubicBezTo>
                  <a:moveTo>
                    <a:pt x="6" y="210"/>
                  </a:moveTo>
                  <a:cubicBezTo>
                    <a:pt x="6" y="210"/>
                    <a:pt x="6" y="210"/>
                    <a:pt x="6" y="210"/>
                  </a:cubicBezTo>
                  <a:cubicBezTo>
                    <a:pt x="5" y="210"/>
                    <a:pt x="4" y="211"/>
                    <a:pt x="4" y="212"/>
                  </a:cubicBezTo>
                  <a:cubicBezTo>
                    <a:pt x="6" y="219"/>
                    <a:pt x="7" y="226"/>
                    <a:pt x="9" y="232"/>
                  </a:cubicBezTo>
                  <a:cubicBezTo>
                    <a:pt x="10" y="233"/>
                    <a:pt x="10" y="233"/>
                    <a:pt x="11" y="233"/>
                  </a:cubicBezTo>
                  <a:cubicBezTo>
                    <a:pt x="12" y="233"/>
                    <a:pt x="12" y="233"/>
                    <a:pt x="12" y="233"/>
                  </a:cubicBezTo>
                  <a:cubicBezTo>
                    <a:pt x="13" y="233"/>
                    <a:pt x="14" y="232"/>
                    <a:pt x="13" y="231"/>
                  </a:cubicBezTo>
                  <a:cubicBezTo>
                    <a:pt x="11" y="224"/>
                    <a:pt x="10" y="218"/>
                    <a:pt x="8" y="211"/>
                  </a:cubicBezTo>
                  <a:cubicBezTo>
                    <a:pt x="8" y="210"/>
                    <a:pt x="7" y="210"/>
                    <a:pt x="6" y="210"/>
                  </a:cubicBezTo>
                  <a:moveTo>
                    <a:pt x="201" y="203"/>
                  </a:moveTo>
                  <a:cubicBezTo>
                    <a:pt x="200" y="203"/>
                    <a:pt x="199" y="203"/>
                    <a:pt x="199" y="203"/>
                  </a:cubicBezTo>
                  <a:cubicBezTo>
                    <a:pt x="195" y="209"/>
                    <a:pt x="191" y="214"/>
                    <a:pt x="187" y="219"/>
                  </a:cubicBezTo>
                  <a:cubicBezTo>
                    <a:pt x="186" y="220"/>
                    <a:pt x="186" y="221"/>
                    <a:pt x="187" y="222"/>
                  </a:cubicBezTo>
                  <a:cubicBezTo>
                    <a:pt x="188" y="222"/>
                    <a:pt x="188" y="223"/>
                    <a:pt x="189" y="223"/>
                  </a:cubicBezTo>
                  <a:cubicBezTo>
                    <a:pt x="189" y="223"/>
                    <a:pt x="190" y="222"/>
                    <a:pt x="190" y="222"/>
                  </a:cubicBezTo>
                  <a:cubicBezTo>
                    <a:pt x="194" y="217"/>
                    <a:pt x="199" y="211"/>
                    <a:pt x="202" y="206"/>
                  </a:cubicBezTo>
                  <a:cubicBezTo>
                    <a:pt x="203" y="205"/>
                    <a:pt x="203" y="203"/>
                    <a:pt x="202" y="203"/>
                  </a:cubicBezTo>
                  <a:cubicBezTo>
                    <a:pt x="201" y="203"/>
                    <a:pt x="201" y="203"/>
                    <a:pt x="201" y="203"/>
                  </a:cubicBezTo>
                  <a:moveTo>
                    <a:pt x="2" y="170"/>
                  </a:moveTo>
                  <a:cubicBezTo>
                    <a:pt x="2" y="170"/>
                    <a:pt x="2" y="170"/>
                    <a:pt x="2" y="170"/>
                  </a:cubicBezTo>
                  <a:cubicBezTo>
                    <a:pt x="1" y="170"/>
                    <a:pt x="0" y="171"/>
                    <a:pt x="0" y="172"/>
                  </a:cubicBezTo>
                  <a:cubicBezTo>
                    <a:pt x="0" y="179"/>
                    <a:pt x="1" y="186"/>
                    <a:pt x="1" y="192"/>
                  </a:cubicBezTo>
                  <a:cubicBezTo>
                    <a:pt x="2" y="193"/>
                    <a:pt x="2" y="194"/>
                    <a:pt x="3" y="194"/>
                  </a:cubicBezTo>
                  <a:cubicBezTo>
                    <a:pt x="4" y="194"/>
                    <a:pt x="4" y="194"/>
                    <a:pt x="4" y="194"/>
                  </a:cubicBezTo>
                  <a:cubicBezTo>
                    <a:pt x="5" y="194"/>
                    <a:pt x="6" y="193"/>
                    <a:pt x="5" y="192"/>
                  </a:cubicBezTo>
                  <a:cubicBezTo>
                    <a:pt x="5" y="185"/>
                    <a:pt x="4" y="179"/>
                    <a:pt x="4" y="172"/>
                  </a:cubicBezTo>
                  <a:cubicBezTo>
                    <a:pt x="4" y="171"/>
                    <a:pt x="3" y="170"/>
                    <a:pt x="2" y="170"/>
                  </a:cubicBezTo>
                  <a:moveTo>
                    <a:pt x="216" y="166"/>
                  </a:moveTo>
                  <a:cubicBezTo>
                    <a:pt x="215" y="166"/>
                    <a:pt x="215" y="167"/>
                    <a:pt x="214" y="168"/>
                  </a:cubicBezTo>
                  <a:cubicBezTo>
                    <a:pt x="213" y="174"/>
                    <a:pt x="211" y="180"/>
                    <a:pt x="208" y="186"/>
                  </a:cubicBezTo>
                  <a:cubicBezTo>
                    <a:pt x="208" y="187"/>
                    <a:pt x="208" y="188"/>
                    <a:pt x="209" y="189"/>
                  </a:cubicBezTo>
                  <a:cubicBezTo>
                    <a:pt x="210" y="189"/>
                    <a:pt x="210" y="189"/>
                    <a:pt x="210" y="189"/>
                  </a:cubicBezTo>
                  <a:cubicBezTo>
                    <a:pt x="211" y="189"/>
                    <a:pt x="211" y="188"/>
                    <a:pt x="212" y="188"/>
                  </a:cubicBezTo>
                  <a:cubicBezTo>
                    <a:pt x="215" y="181"/>
                    <a:pt x="217" y="175"/>
                    <a:pt x="218" y="168"/>
                  </a:cubicBezTo>
                  <a:cubicBezTo>
                    <a:pt x="218" y="167"/>
                    <a:pt x="218" y="166"/>
                    <a:pt x="217" y="166"/>
                  </a:cubicBezTo>
                  <a:cubicBezTo>
                    <a:pt x="217" y="166"/>
                    <a:pt x="216" y="166"/>
                    <a:pt x="216" y="166"/>
                  </a:cubicBezTo>
                  <a:moveTo>
                    <a:pt x="3" y="130"/>
                  </a:moveTo>
                  <a:cubicBezTo>
                    <a:pt x="2" y="130"/>
                    <a:pt x="1" y="131"/>
                    <a:pt x="1" y="132"/>
                  </a:cubicBezTo>
                  <a:cubicBezTo>
                    <a:pt x="1" y="138"/>
                    <a:pt x="0" y="145"/>
                    <a:pt x="0" y="152"/>
                  </a:cubicBezTo>
                  <a:cubicBezTo>
                    <a:pt x="0" y="153"/>
                    <a:pt x="1" y="154"/>
                    <a:pt x="2" y="154"/>
                  </a:cubicBezTo>
                  <a:cubicBezTo>
                    <a:pt x="2" y="154"/>
                    <a:pt x="2" y="154"/>
                    <a:pt x="2" y="154"/>
                  </a:cubicBezTo>
                  <a:cubicBezTo>
                    <a:pt x="3" y="154"/>
                    <a:pt x="4" y="153"/>
                    <a:pt x="4" y="152"/>
                  </a:cubicBezTo>
                  <a:cubicBezTo>
                    <a:pt x="4" y="145"/>
                    <a:pt x="5" y="139"/>
                    <a:pt x="5" y="132"/>
                  </a:cubicBezTo>
                  <a:cubicBezTo>
                    <a:pt x="5" y="131"/>
                    <a:pt x="4" y="130"/>
                    <a:pt x="3" y="130"/>
                  </a:cubicBezTo>
                  <a:cubicBezTo>
                    <a:pt x="3" y="130"/>
                    <a:pt x="3" y="130"/>
                    <a:pt x="3" y="130"/>
                  </a:cubicBezTo>
                  <a:moveTo>
                    <a:pt x="217" y="126"/>
                  </a:moveTo>
                  <a:cubicBezTo>
                    <a:pt x="217" y="126"/>
                    <a:pt x="217" y="126"/>
                    <a:pt x="217" y="126"/>
                  </a:cubicBezTo>
                  <a:cubicBezTo>
                    <a:pt x="216" y="126"/>
                    <a:pt x="215" y="127"/>
                    <a:pt x="215" y="128"/>
                  </a:cubicBezTo>
                  <a:cubicBezTo>
                    <a:pt x="216" y="135"/>
                    <a:pt x="217" y="141"/>
                    <a:pt x="217" y="148"/>
                  </a:cubicBezTo>
                  <a:cubicBezTo>
                    <a:pt x="217" y="148"/>
                    <a:pt x="217" y="148"/>
                    <a:pt x="217" y="148"/>
                  </a:cubicBezTo>
                  <a:cubicBezTo>
                    <a:pt x="217" y="149"/>
                    <a:pt x="217" y="150"/>
                    <a:pt x="219" y="150"/>
                  </a:cubicBezTo>
                  <a:cubicBezTo>
                    <a:pt x="219" y="150"/>
                    <a:pt x="219" y="150"/>
                    <a:pt x="219" y="150"/>
                  </a:cubicBezTo>
                  <a:cubicBezTo>
                    <a:pt x="220" y="150"/>
                    <a:pt x="221" y="149"/>
                    <a:pt x="221" y="148"/>
                  </a:cubicBezTo>
                  <a:cubicBezTo>
                    <a:pt x="221" y="148"/>
                    <a:pt x="221" y="148"/>
                    <a:pt x="221" y="148"/>
                  </a:cubicBezTo>
                  <a:cubicBezTo>
                    <a:pt x="221" y="141"/>
                    <a:pt x="220" y="134"/>
                    <a:pt x="219" y="128"/>
                  </a:cubicBezTo>
                  <a:cubicBezTo>
                    <a:pt x="219" y="127"/>
                    <a:pt x="218" y="126"/>
                    <a:pt x="217" y="126"/>
                  </a:cubicBezTo>
                  <a:moveTo>
                    <a:pt x="7" y="90"/>
                  </a:moveTo>
                  <a:cubicBezTo>
                    <a:pt x="6" y="90"/>
                    <a:pt x="5" y="91"/>
                    <a:pt x="5" y="92"/>
                  </a:cubicBezTo>
                  <a:cubicBezTo>
                    <a:pt x="4" y="98"/>
                    <a:pt x="3" y="105"/>
                    <a:pt x="3" y="112"/>
                  </a:cubicBezTo>
                  <a:cubicBezTo>
                    <a:pt x="3" y="113"/>
                    <a:pt x="3" y="114"/>
                    <a:pt x="4" y="114"/>
                  </a:cubicBezTo>
                  <a:cubicBezTo>
                    <a:pt x="5" y="114"/>
                    <a:pt x="5" y="114"/>
                    <a:pt x="5" y="114"/>
                  </a:cubicBezTo>
                  <a:cubicBezTo>
                    <a:pt x="6" y="114"/>
                    <a:pt x="6" y="113"/>
                    <a:pt x="7" y="112"/>
                  </a:cubicBezTo>
                  <a:cubicBezTo>
                    <a:pt x="7" y="105"/>
                    <a:pt x="8" y="99"/>
                    <a:pt x="9" y="92"/>
                  </a:cubicBezTo>
                  <a:cubicBezTo>
                    <a:pt x="9" y="91"/>
                    <a:pt x="8" y="90"/>
                    <a:pt x="7" y="90"/>
                  </a:cubicBezTo>
                  <a:cubicBezTo>
                    <a:pt x="7" y="90"/>
                    <a:pt x="7" y="90"/>
                    <a:pt x="7" y="90"/>
                  </a:cubicBezTo>
                  <a:moveTo>
                    <a:pt x="207" y="88"/>
                  </a:moveTo>
                  <a:cubicBezTo>
                    <a:pt x="206" y="88"/>
                    <a:pt x="206" y="88"/>
                    <a:pt x="206" y="88"/>
                  </a:cubicBezTo>
                  <a:cubicBezTo>
                    <a:pt x="205" y="88"/>
                    <a:pt x="204" y="90"/>
                    <a:pt x="205" y="91"/>
                  </a:cubicBezTo>
                  <a:cubicBezTo>
                    <a:pt x="208" y="97"/>
                    <a:pt x="210" y="103"/>
                    <a:pt x="211" y="109"/>
                  </a:cubicBezTo>
                  <a:cubicBezTo>
                    <a:pt x="212" y="110"/>
                    <a:pt x="213" y="111"/>
                    <a:pt x="213" y="111"/>
                  </a:cubicBezTo>
                  <a:cubicBezTo>
                    <a:pt x="214" y="111"/>
                    <a:pt x="214" y="111"/>
                    <a:pt x="214" y="111"/>
                  </a:cubicBezTo>
                  <a:cubicBezTo>
                    <a:pt x="215" y="110"/>
                    <a:pt x="216" y="109"/>
                    <a:pt x="215" y="108"/>
                  </a:cubicBezTo>
                  <a:cubicBezTo>
                    <a:pt x="214" y="101"/>
                    <a:pt x="211" y="95"/>
                    <a:pt x="209" y="89"/>
                  </a:cubicBezTo>
                  <a:cubicBezTo>
                    <a:pt x="208" y="88"/>
                    <a:pt x="208" y="88"/>
                    <a:pt x="207" y="88"/>
                  </a:cubicBezTo>
                  <a:moveTo>
                    <a:pt x="12" y="58"/>
                  </a:moveTo>
                  <a:cubicBezTo>
                    <a:pt x="11" y="58"/>
                    <a:pt x="10" y="58"/>
                    <a:pt x="10" y="59"/>
                  </a:cubicBezTo>
                  <a:cubicBezTo>
                    <a:pt x="8" y="66"/>
                    <a:pt x="7" y="72"/>
                    <a:pt x="6" y="79"/>
                  </a:cubicBezTo>
                  <a:cubicBezTo>
                    <a:pt x="6" y="80"/>
                    <a:pt x="7" y="81"/>
                    <a:pt x="8" y="81"/>
                  </a:cubicBezTo>
                  <a:cubicBezTo>
                    <a:pt x="8" y="81"/>
                    <a:pt x="8" y="81"/>
                    <a:pt x="8" y="81"/>
                  </a:cubicBezTo>
                  <a:cubicBezTo>
                    <a:pt x="9" y="81"/>
                    <a:pt x="10" y="81"/>
                    <a:pt x="10" y="80"/>
                  </a:cubicBezTo>
                  <a:cubicBezTo>
                    <a:pt x="11" y="73"/>
                    <a:pt x="12" y="66"/>
                    <a:pt x="14" y="60"/>
                  </a:cubicBezTo>
                  <a:cubicBezTo>
                    <a:pt x="14" y="59"/>
                    <a:pt x="14" y="58"/>
                    <a:pt x="12" y="58"/>
                  </a:cubicBezTo>
                  <a:cubicBezTo>
                    <a:pt x="12" y="58"/>
                    <a:pt x="12" y="58"/>
                    <a:pt x="12" y="58"/>
                  </a:cubicBezTo>
                  <a:moveTo>
                    <a:pt x="186" y="54"/>
                  </a:moveTo>
                  <a:cubicBezTo>
                    <a:pt x="185" y="54"/>
                    <a:pt x="185" y="54"/>
                    <a:pt x="184" y="55"/>
                  </a:cubicBezTo>
                  <a:cubicBezTo>
                    <a:pt x="183" y="55"/>
                    <a:pt x="183" y="57"/>
                    <a:pt x="184" y="57"/>
                  </a:cubicBezTo>
                  <a:cubicBezTo>
                    <a:pt x="184" y="57"/>
                    <a:pt x="184" y="57"/>
                    <a:pt x="184" y="57"/>
                  </a:cubicBezTo>
                  <a:cubicBezTo>
                    <a:pt x="188" y="62"/>
                    <a:pt x="192" y="68"/>
                    <a:pt x="196" y="73"/>
                  </a:cubicBezTo>
                  <a:cubicBezTo>
                    <a:pt x="196" y="74"/>
                    <a:pt x="197" y="74"/>
                    <a:pt x="197" y="74"/>
                  </a:cubicBezTo>
                  <a:cubicBezTo>
                    <a:pt x="198" y="74"/>
                    <a:pt x="198" y="74"/>
                    <a:pt x="198" y="74"/>
                  </a:cubicBezTo>
                  <a:cubicBezTo>
                    <a:pt x="199" y="73"/>
                    <a:pt x="200" y="72"/>
                    <a:pt x="199" y="71"/>
                  </a:cubicBezTo>
                  <a:cubicBezTo>
                    <a:pt x="195" y="65"/>
                    <a:pt x="191" y="60"/>
                    <a:pt x="187" y="55"/>
                  </a:cubicBezTo>
                  <a:cubicBezTo>
                    <a:pt x="187" y="54"/>
                    <a:pt x="186" y="54"/>
                    <a:pt x="186" y="54"/>
                  </a:cubicBezTo>
                  <a:moveTo>
                    <a:pt x="156" y="27"/>
                  </a:moveTo>
                  <a:cubicBezTo>
                    <a:pt x="155" y="27"/>
                    <a:pt x="155" y="28"/>
                    <a:pt x="154" y="28"/>
                  </a:cubicBezTo>
                  <a:cubicBezTo>
                    <a:pt x="154" y="29"/>
                    <a:pt x="154" y="30"/>
                    <a:pt x="155" y="31"/>
                  </a:cubicBezTo>
                  <a:cubicBezTo>
                    <a:pt x="155" y="31"/>
                    <a:pt x="155" y="31"/>
                    <a:pt x="155" y="31"/>
                  </a:cubicBezTo>
                  <a:cubicBezTo>
                    <a:pt x="160" y="35"/>
                    <a:pt x="165" y="39"/>
                    <a:pt x="170" y="43"/>
                  </a:cubicBezTo>
                  <a:cubicBezTo>
                    <a:pt x="171" y="44"/>
                    <a:pt x="171" y="44"/>
                    <a:pt x="172" y="44"/>
                  </a:cubicBezTo>
                  <a:cubicBezTo>
                    <a:pt x="172" y="44"/>
                    <a:pt x="173" y="44"/>
                    <a:pt x="173" y="43"/>
                  </a:cubicBezTo>
                  <a:cubicBezTo>
                    <a:pt x="174" y="42"/>
                    <a:pt x="174" y="41"/>
                    <a:pt x="173" y="40"/>
                  </a:cubicBezTo>
                  <a:cubicBezTo>
                    <a:pt x="168" y="36"/>
                    <a:pt x="163" y="32"/>
                    <a:pt x="157" y="28"/>
                  </a:cubicBezTo>
                  <a:cubicBezTo>
                    <a:pt x="157" y="27"/>
                    <a:pt x="156" y="27"/>
                    <a:pt x="156" y="27"/>
                  </a:cubicBezTo>
                  <a:moveTo>
                    <a:pt x="28" y="21"/>
                  </a:moveTo>
                  <a:cubicBezTo>
                    <a:pt x="28" y="21"/>
                    <a:pt x="27" y="22"/>
                    <a:pt x="27" y="22"/>
                  </a:cubicBezTo>
                  <a:cubicBezTo>
                    <a:pt x="23" y="27"/>
                    <a:pt x="19" y="33"/>
                    <a:pt x="16" y="40"/>
                  </a:cubicBezTo>
                  <a:cubicBezTo>
                    <a:pt x="16" y="41"/>
                    <a:pt x="16" y="42"/>
                    <a:pt x="18" y="43"/>
                  </a:cubicBezTo>
                  <a:cubicBezTo>
                    <a:pt x="18" y="43"/>
                    <a:pt x="18" y="43"/>
                    <a:pt x="18" y="43"/>
                  </a:cubicBezTo>
                  <a:cubicBezTo>
                    <a:pt x="19" y="43"/>
                    <a:pt x="20" y="42"/>
                    <a:pt x="20" y="41"/>
                  </a:cubicBezTo>
                  <a:cubicBezTo>
                    <a:pt x="23" y="35"/>
                    <a:pt x="26" y="30"/>
                    <a:pt x="30" y="25"/>
                  </a:cubicBezTo>
                  <a:cubicBezTo>
                    <a:pt x="31" y="24"/>
                    <a:pt x="30" y="23"/>
                    <a:pt x="30" y="22"/>
                  </a:cubicBezTo>
                  <a:cubicBezTo>
                    <a:pt x="29" y="22"/>
                    <a:pt x="29" y="21"/>
                    <a:pt x="28" y="21"/>
                  </a:cubicBezTo>
                  <a:moveTo>
                    <a:pt x="121" y="9"/>
                  </a:moveTo>
                  <a:cubicBezTo>
                    <a:pt x="120" y="9"/>
                    <a:pt x="119" y="9"/>
                    <a:pt x="119" y="10"/>
                  </a:cubicBezTo>
                  <a:cubicBezTo>
                    <a:pt x="118" y="11"/>
                    <a:pt x="119" y="12"/>
                    <a:pt x="120" y="13"/>
                  </a:cubicBezTo>
                  <a:cubicBezTo>
                    <a:pt x="126" y="15"/>
                    <a:pt x="132" y="18"/>
                    <a:pt x="138" y="21"/>
                  </a:cubicBezTo>
                  <a:cubicBezTo>
                    <a:pt x="139" y="21"/>
                    <a:pt x="139" y="21"/>
                    <a:pt x="139" y="21"/>
                  </a:cubicBezTo>
                  <a:cubicBezTo>
                    <a:pt x="140" y="21"/>
                    <a:pt x="140" y="21"/>
                    <a:pt x="141" y="20"/>
                  </a:cubicBezTo>
                  <a:cubicBezTo>
                    <a:pt x="141" y="19"/>
                    <a:pt x="141" y="18"/>
                    <a:pt x="140" y="17"/>
                  </a:cubicBezTo>
                  <a:cubicBezTo>
                    <a:pt x="134" y="14"/>
                    <a:pt x="127" y="11"/>
                    <a:pt x="121" y="9"/>
                  </a:cubicBezTo>
                  <a:cubicBezTo>
                    <a:pt x="121" y="9"/>
                    <a:pt x="121" y="9"/>
                    <a:pt x="121" y="9"/>
                  </a:cubicBezTo>
                  <a:moveTo>
                    <a:pt x="62" y="1"/>
                  </a:moveTo>
                  <a:cubicBezTo>
                    <a:pt x="62" y="1"/>
                    <a:pt x="62" y="1"/>
                    <a:pt x="61" y="1"/>
                  </a:cubicBezTo>
                  <a:cubicBezTo>
                    <a:pt x="54" y="3"/>
                    <a:pt x="48" y="5"/>
                    <a:pt x="42" y="8"/>
                  </a:cubicBezTo>
                  <a:cubicBezTo>
                    <a:pt x="41" y="9"/>
                    <a:pt x="41" y="10"/>
                    <a:pt x="41" y="11"/>
                  </a:cubicBezTo>
                  <a:cubicBezTo>
                    <a:pt x="42" y="12"/>
                    <a:pt x="42" y="12"/>
                    <a:pt x="43" y="12"/>
                  </a:cubicBezTo>
                  <a:cubicBezTo>
                    <a:pt x="44" y="12"/>
                    <a:pt x="44" y="12"/>
                    <a:pt x="44" y="12"/>
                  </a:cubicBezTo>
                  <a:cubicBezTo>
                    <a:pt x="49" y="9"/>
                    <a:pt x="55" y="6"/>
                    <a:pt x="62" y="5"/>
                  </a:cubicBezTo>
                  <a:cubicBezTo>
                    <a:pt x="63" y="5"/>
                    <a:pt x="64" y="4"/>
                    <a:pt x="64" y="3"/>
                  </a:cubicBezTo>
                  <a:cubicBezTo>
                    <a:pt x="64" y="2"/>
                    <a:pt x="63" y="1"/>
                    <a:pt x="62" y="1"/>
                  </a:cubicBezTo>
                  <a:moveTo>
                    <a:pt x="82" y="0"/>
                  </a:moveTo>
                  <a:cubicBezTo>
                    <a:pt x="81" y="0"/>
                    <a:pt x="80" y="1"/>
                    <a:pt x="80" y="2"/>
                  </a:cubicBezTo>
                  <a:cubicBezTo>
                    <a:pt x="80" y="3"/>
                    <a:pt x="80" y="4"/>
                    <a:pt x="82" y="4"/>
                  </a:cubicBezTo>
                  <a:cubicBezTo>
                    <a:pt x="88" y="5"/>
                    <a:pt x="94" y="6"/>
                    <a:pt x="101" y="7"/>
                  </a:cubicBezTo>
                  <a:cubicBezTo>
                    <a:pt x="101" y="7"/>
                    <a:pt x="101" y="7"/>
                    <a:pt x="101" y="7"/>
                  </a:cubicBezTo>
                  <a:cubicBezTo>
                    <a:pt x="102" y="7"/>
                    <a:pt x="103" y="6"/>
                    <a:pt x="103" y="6"/>
                  </a:cubicBezTo>
                  <a:cubicBezTo>
                    <a:pt x="104" y="4"/>
                    <a:pt x="103" y="3"/>
                    <a:pt x="102" y="3"/>
                  </a:cubicBezTo>
                  <a:cubicBezTo>
                    <a:pt x="95" y="2"/>
                    <a:pt x="88" y="1"/>
                    <a:pt x="82" y="0"/>
                  </a:cubicBezTo>
                  <a:cubicBezTo>
                    <a:pt x="82" y="0"/>
                    <a:pt x="82" y="0"/>
                    <a:pt x="82"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5" name="Freeform 414"/>
            <p:cNvSpPr>
              <a:spLocks noEditPoints="1"/>
            </p:cNvSpPr>
            <p:nvPr/>
          </p:nvSpPr>
          <p:spPr bwMode="auto">
            <a:xfrm>
              <a:off x="2746598" y="5745140"/>
              <a:ext cx="188536" cy="46026"/>
            </a:xfrm>
            <a:custGeom>
              <a:avLst/>
              <a:gdLst>
                <a:gd name="T0" fmla="*/ 3 w 99"/>
                <a:gd name="T1" fmla="*/ 16 h 24"/>
                <a:gd name="T2" fmla="*/ 1 w 99"/>
                <a:gd name="T3" fmla="*/ 17 h 24"/>
                <a:gd name="T4" fmla="*/ 2 w 99"/>
                <a:gd name="T5" fmla="*/ 19 h 24"/>
                <a:gd name="T6" fmla="*/ 8 w 99"/>
                <a:gd name="T7" fmla="*/ 22 h 24"/>
                <a:gd name="T8" fmla="*/ 22 w 99"/>
                <a:gd name="T9" fmla="*/ 24 h 24"/>
                <a:gd name="T10" fmla="*/ 22 w 99"/>
                <a:gd name="T11" fmla="*/ 24 h 24"/>
                <a:gd name="T12" fmla="*/ 24 w 99"/>
                <a:gd name="T13" fmla="*/ 23 h 24"/>
                <a:gd name="T14" fmla="*/ 22 w 99"/>
                <a:gd name="T15" fmla="*/ 20 h 24"/>
                <a:gd name="T16" fmla="*/ 9 w 99"/>
                <a:gd name="T17" fmla="*/ 18 h 24"/>
                <a:gd name="T18" fmla="*/ 3 w 99"/>
                <a:gd name="T19" fmla="*/ 16 h 24"/>
                <a:gd name="T20" fmla="*/ 3 w 99"/>
                <a:gd name="T21" fmla="*/ 16 h 24"/>
                <a:gd name="T22" fmla="*/ 61 w 99"/>
                <a:gd name="T23" fmla="*/ 14 h 24"/>
                <a:gd name="T24" fmla="*/ 60 w 99"/>
                <a:gd name="T25" fmla="*/ 14 h 24"/>
                <a:gd name="T26" fmla="*/ 60 w 99"/>
                <a:gd name="T27" fmla="*/ 14 h 24"/>
                <a:gd name="T28" fmla="*/ 41 w 99"/>
                <a:gd name="T29" fmla="*/ 19 h 24"/>
                <a:gd name="T30" fmla="*/ 40 w 99"/>
                <a:gd name="T31" fmla="*/ 22 h 24"/>
                <a:gd name="T32" fmla="*/ 42 w 99"/>
                <a:gd name="T33" fmla="*/ 23 h 24"/>
                <a:gd name="T34" fmla="*/ 42 w 99"/>
                <a:gd name="T35" fmla="*/ 23 h 24"/>
                <a:gd name="T36" fmla="*/ 62 w 99"/>
                <a:gd name="T37" fmla="*/ 18 h 24"/>
                <a:gd name="T38" fmla="*/ 63 w 99"/>
                <a:gd name="T39" fmla="*/ 15 h 24"/>
                <a:gd name="T40" fmla="*/ 61 w 99"/>
                <a:gd name="T41" fmla="*/ 14 h 24"/>
                <a:gd name="T42" fmla="*/ 99 w 99"/>
                <a:gd name="T43" fmla="*/ 0 h 24"/>
                <a:gd name="T44" fmla="*/ 89 w 99"/>
                <a:gd name="T45" fmla="*/ 1 h 24"/>
                <a:gd name="T46" fmla="*/ 79 w 99"/>
                <a:gd name="T47" fmla="*/ 7 h 24"/>
                <a:gd name="T48" fmla="*/ 78 w 99"/>
                <a:gd name="T49" fmla="*/ 9 h 24"/>
                <a:gd name="T50" fmla="*/ 80 w 99"/>
                <a:gd name="T51" fmla="*/ 11 h 24"/>
                <a:gd name="T52" fmla="*/ 80 w 99"/>
                <a:gd name="T53" fmla="*/ 10 h 24"/>
                <a:gd name="T54" fmla="*/ 98 w 99"/>
                <a:gd name="T55" fmla="*/ 1 h 24"/>
                <a:gd name="T56" fmla="*/ 99 w 99"/>
                <a:gd name="T57" fmla="*/ 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9" h="24">
                  <a:moveTo>
                    <a:pt x="3" y="16"/>
                  </a:moveTo>
                  <a:cubicBezTo>
                    <a:pt x="2" y="16"/>
                    <a:pt x="1" y="16"/>
                    <a:pt x="1" y="17"/>
                  </a:cubicBezTo>
                  <a:cubicBezTo>
                    <a:pt x="0" y="18"/>
                    <a:pt x="1" y="19"/>
                    <a:pt x="2" y="19"/>
                  </a:cubicBezTo>
                  <a:cubicBezTo>
                    <a:pt x="4" y="20"/>
                    <a:pt x="6" y="21"/>
                    <a:pt x="8" y="22"/>
                  </a:cubicBezTo>
                  <a:cubicBezTo>
                    <a:pt x="12" y="23"/>
                    <a:pt x="17" y="24"/>
                    <a:pt x="22" y="24"/>
                  </a:cubicBezTo>
                  <a:cubicBezTo>
                    <a:pt x="22" y="24"/>
                    <a:pt x="22" y="24"/>
                    <a:pt x="22" y="24"/>
                  </a:cubicBezTo>
                  <a:cubicBezTo>
                    <a:pt x="23" y="24"/>
                    <a:pt x="24" y="24"/>
                    <a:pt x="24" y="23"/>
                  </a:cubicBezTo>
                  <a:cubicBezTo>
                    <a:pt x="24" y="22"/>
                    <a:pt x="23" y="21"/>
                    <a:pt x="22" y="20"/>
                  </a:cubicBezTo>
                  <a:cubicBezTo>
                    <a:pt x="18" y="20"/>
                    <a:pt x="13" y="19"/>
                    <a:pt x="9" y="18"/>
                  </a:cubicBezTo>
                  <a:cubicBezTo>
                    <a:pt x="7" y="17"/>
                    <a:pt x="5" y="17"/>
                    <a:pt x="3" y="16"/>
                  </a:cubicBezTo>
                  <a:cubicBezTo>
                    <a:pt x="3" y="16"/>
                    <a:pt x="3" y="16"/>
                    <a:pt x="3" y="16"/>
                  </a:cubicBezTo>
                  <a:moveTo>
                    <a:pt x="61" y="14"/>
                  </a:moveTo>
                  <a:cubicBezTo>
                    <a:pt x="61" y="14"/>
                    <a:pt x="61" y="14"/>
                    <a:pt x="60" y="14"/>
                  </a:cubicBezTo>
                  <a:cubicBezTo>
                    <a:pt x="60" y="14"/>
                    <a:pt x="60" y="14"/>
                    <a:pt x="60" y="14"/>
                  </a:cubicBezTo>
                  <a:cubicBezTo>
                    <a:pt x="54" y="16"/>
                    <a:pt x="48" y="18"/>
                    <a:pt x="41" y="19"/>
                  </a:cubicBezTo>
                  <a:cubicBezTo>
                    <a:pt x="40" y="19"/>
                    <a:pt x="40" y="20"/>
                    <a:pt x="40" y="22"/>
                  </a:cubicBezTo>
                  <a:cubicBezTo>
                    <a:pt x="40" y="23"/>
                    <a:pt x="41" y="23"/>
                    <a:pt x="42" y="23"/>
                  </a:cubicBezTo>
                  <a:cubicBezTo>
                    <a:pt x="42" y="23"/>
                    <a:pt x="42" y="23"/>
                    <a:pt x="42" y="23"/>
                  </a:cubicBezTo>
                  <a:cubicBezTo>
                    <a:pt x="49" y="22"/>
                    <a:pt x="55" y="20"/>
                    <a:pt x="62" y="18"/>
                  </a:cubicBezTo>
                  <a:cubicBezTo>
                    <a:pt x="63" y="18"/>
                    <a:pt x="63" y="16"/>
                    <a:pt x="63" y="15"/>
                  </a:cubicBezTo>
                  <a:cubicBezTo>
                    <a:pt x="63" y="15"/>
                    <a:pt x="62" y="14"/>
                    <a:pt x="61" y="14"/>
                  </a:cubicBezTo>
                  <a:moveTo>
                    <a:pt x="99" y="0"/>
                  </a:moveTo>
                  <a:cubicBezTo>
                    <a:pt x="96" y="1"/>
                    <a:pt x="93" y="1"/>
                    <a:pt x="89" y="1"/>
                  </a:cubicBezTo>
                  <a:cubicBezTo>
                    <a:pt x="86" y="3"/>
                    <a:pt x="82" y="5"/>
                    <a:pt x="79" y="7"/>
                  </a:cubicBezTo>
                  <a:cubicBezTo>
                    <a:pt x="78" y="7"/>
                    <a:pt x="77" y="8"/>
                    <a:pt x="78" y="9"/>
                  </a:cubicBezTo>
                  <a:cubicBezTo>
                    <a:pt x="78" y="10"/>
                    <a:pt x="79" y="11"/>
                    <a:pt x="80" y="11"/>
                  </a:cubicBezTo>
                  <a:cubicBezTo>
                    <a:pt x="80" y="10"/>
                    <a:pt x="80" y="10"/>
                    <a:pt x="80" y="10"/>
                  </a:cubicBezTo>
                  <a:cubicBezTo>
                    <a:pt x="87" y="7"/>
                    <a:pt x="93" y="4"/>
                    <a:pt x="98" y="1"/>
                  </a:cubicBezTo>
                  <a:cubicBezTo>
                    <a:pt x="99" y="1"/>
                    <a:pt x="99" y="1"/>
                    <a:pt x="99" y="0"/>
                  </a:cubicBezTo>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66" name="Freeform 415"/>
            <p:cNvSpPr/>
            <p:nvPr/>
          </p:nvSpPr>
          <p:spPr bwMode="auto">
            <a:xfrm>
              <a:off x="2714911" y="5335666"/>
              <a:ext cx="305777" cy="355513"/>
            </a:xfrm>
            <a:custGeom>
              <a:avLst/>
              <a:gdLst>
                <a:gd name="T0" fmla="*/ 29 w 161"/>
                <a:gd name="T1" fmla="*/ 51 h 186"/>
                <a:gd name="T2" fmla="*/ 119 w 161"/>
                <a:gd name="T3" fmla="*/ 38 h 186"/>
                <a:gd name="T4" fmla="*/ 143 w 161"/>
                <a:gd name="T5" fmla="*/ 79 h 186"/>
                <a:gd name="T6" fmla="*/ 105 w 161"/>
                <a:gd name="T7" fmla="*/ 161 h 186"/>
                <a:gd name="T8" fmla="*/ 18 w 161"/>
                <a:gd name="T9" fmla="*/ 144 h 186"/>
                <a:gd name="T10" fmla="*/ 29 w 161"/>
                <a:gd name="T11" fmla="*/ 51 h 186"/>
                <a:gd name="T12" fmla="*/ 28 w 161"/>
                <a:gd name="T13" fmla="*/ 53 h 186"/>
                <a:gd name="T14" fmla="*/ 29 w 161"/>
                <a:gd name="T15" fmla="*/ 169 h 186"/>
                <a:gd name="T16" fmla="*/ 99 w 161"/>
                <a:gd name="T17" fmla="*/ 165 h 186"/>
                <a:gd name="T18" fmla="*/ 140 w 161"/>
                <a:gd name="T19" fmla="*/ 127 h 186"/>
                <a:gd name="T20" fmla="*/ 99 w 161"/>
                <a:gd name="T21" fmla="*/ 21 h 186"/>
                <a:gd name="T22" fmla="*/ 46 w 161"/>
                <a:gd name="T23" fmla="*/ 21 h 186"/>
                <a:gd name="T24" fmla="*/ 28 w 161"/>
                <a:gd name="T25" fmla="*/ 53 h 186"/>
                <a:gd name="T26" fmla="*/ 29 w 161"/>
                <a:gd name="T27" fmla="*/ 51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1" h="186">
                  <a:moveTo>
                    <a:pt x="29" y="51"/>
                  </a:moveTo>
                  <a:cubicBezTo>
                    <a:pt x="46" y="0"/>
                    <a:pt x="89" y="10"/>
                    <a:pt x="119" y="38"/>
                  </a:cubicBezTo>
                  <a:cubicBezTo>
                    <a:pt x="131" y="49"/>
                    <a:pt x="139" y="64"/>
                    <a:pt x="143" y="79"/>
                  </a:cubicBezTo>
                  <a:cubicBezTo>
                    <a:pt x="152" y="113"/>
                    <a:pt x="134" y="144"/>
                    <a:pt x="105" y="161"/>
                  </a:cubicBezTo>
                  <a:cubicBezTo>
                    <a:pt x="75" y="179"/>
                    <a:pt x="29" y="185"/>
                    <a:pt x="18" y="144"/>
                  </a:cubicBezTo>
                  <a:cubicBezTo>
                    <a:pt x="10" y="114"/>
                    <a:pt x="21" y="79"/>
                    <a:pt x="29" y="51"/>
                  </a:cubicBezTo>
                  <a:cubicBezTo>
                    <a:pt x="29" y="51"/>
                    <a:pt x="28" y="52"/>
                    <a:pt x="28" y="53"/>
                  </a:cubicBezTo>
                  <a:cubicBezTo>
                    <a:pt x="18" y="86"/>
                    <a:pt x="0" y="141"/>
                    <a:pt x="29" y="169"/>
                  </a:cubicBezTo>
                  <a:cubicBezTo>
                    <a:pt x="47" y="186"/>
                    <a:pt x="80" y="174"/>
                    <a:pt x="99" y="165"/>
                  </a:cubicBezTo>
                  <a:cubicBezTo>
                    <a:pt x="117" y="157"/>
                    <a:pt x="131" y="144"/>
                    <a:pt x="140" y="127"/>
                  </a:cubicBezTo>
                  <a:cubicBezTo>
                    <a:pt x="161" y="88"/>
                    <a:pt x="134" y="40"/>
                    <a:pt x="99" y="21"/>
                  </a:cubicBezTo>
                  <a:cubicBezTo>
                    <a:pt x="82" y="11"/>
                    <a:pt x="62" y="7"/>
                    <a:pt x="46" y="21"/>
                  </a:cubicBezTo>
                  <a:cubicBezTo>
                    <a:pt x="36" y="28"/>
                    <a:pt x="32" y="42"/>
                    <a:pt x="28" y="53"/>
                  </a:cubicBezTo>
                  <a:cubicBezTo>
                    <a:pt x="28" y="53"/>
                    <a:pt x="29" y="52"/>
                    <a:pt x="29" y="51"/>
                  </a:cubicBezTo>
                  <a:close/>
                </a:path>
              </a:pathLst>
            </a:custGeom>
            <a:solidFill>
              <a:schemeClr val="accent4">
                <a:lumMod val="75000"/>
              </a:schemeClr>
            </a:solidFill>
            <a:ln>
              <a:noFill/>
            </a:ln>
          </p:spPr>
          <p:txBody>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zh-CN" altLang="en-US" sz="3600" b="0" i="0" u="none" strike="noStrike" kern="1200" cap="none" spc="0" normalizeH="0" baseline="0" noProof="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5" name="图片 4" descr="dabcd06a6544a19734e2cd66cdc765b5"/>
          <p:cNvPicPr>
            <a:picLocks noChangeAspect="1"/>
          </p:cNvPicPr>
          <p:nvPr/>
        </p:nvPicPr>
        <p:blipFill>
          <a:blip r:embed="rId13"/>
          <a:stretch>
            <a:fillRect/>
          </a:stretch>
        </p:blipFill>
        <p:spPr>
          <a:xfrm>
            <a:off x="1088390" y="2875280"/>
            <a:ext cx="3167380" cy="374523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 presetClass="entr" presetSubtype="10"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heckerboard(across)">
                                      <p:cBhvr>
                                        <p:cTn id="12" dur="500"/>
                                        <p:tgtEl>
                                          <p:spTgt spid="2"/>
                                        </p:tgtEl>
                                      </p:cBhvr>
                                    </p:animEffect>
                                  </p:childTnLst>
                                </p:cTn>
                              </p:par>
                            </p:childTnLst>
                          </p:cTn>
                        </p:par>
                        <p:par>
                          <p:cTn id="13" fill="hold">
                            <p:stCondLst>
                              <p:cond delay="1000"/>
                            </p:stCondLst>
                            <p:childTnLst>
                              <p:par>
                                <p:cTn id="14" presetID="47" presetClass="entr" presetSubtype="0" fill="hold"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6" presetClass="entr" presetSubtype="0" fill="hold" nodeType="afterEffect">
                                  <p:stCondLst>
                                    <p:cond delay="0"/>
                                  </p:stCondLst>
                                  <p:childTnLst>
                                    <p:set>
                                      <p:cBhvr>
                                        <p:cTn id="21" dur="1" fill="hold">
                                          <p:stCondLst>
                                            <p:cond delay="0"/>
                                          </p:stCondLst>
                                        </p:cTn>
                                        <p:tgtEl>
                                          <p:spTgt spid="7170"/>
                                        </p:tgtEl>
                                        <p:attrNameLst>
                                          <p:attrName>style.visibility</p:attrName>
                                        </p:attrNameLst>
                                      </p:cBhvr>
                                      <p:to>
                                        <p:strVal val="visible"/>
                                      </p:to>
                                    </p:set>
                                    <p:animEffect transition="in" filter="wipe(down)">
                                      <p:cBhvr>
                                        <p:cTn id="22" dur="580">
                                          <p:stCondLst>
                                            <p:cond delay="0"/>
                                          </p:stCondLst>
                                        </p:cTn>
                                        <p:tgtEl>
                                          <p:spTgt spid="7170"/>
                                        </p:tgtEl>
                                      </p:cBhvr>
                                    </p:animEffect>
                                    <p:anim calcmode="lin" valueType="num">
                                      <p:cBhvr>
                                        <p:cTn id="23" dur="1822" tmFilter="0,0; 0.14,0.36; 0.43,0.73; 0.71,0.91; 1.0,1.0">
                                          <p:stCondLst>
                                            <p:cond delay="0"/>
                                          </p:stCondLst>
                                        </p:cTn>
                                        <p:tgtEl>
                                          <p:spTgt spid="7170"/>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170"/>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170"/>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170"/>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170"/>
                                        </p:tgtEl>
                                        <p:attrNameLst>
                                          <p:attrName>ppt_y</p:attrName>
                                        </p:attrNameLst>
                                      </p:cBhvr>
                                      <p:tavLst>
                                        <p:tav tm="0" fmla="#ppt_y-sin(pi*$)/81">
                                          <p:val>
                                            <p:fltVal val="0"/>
                                          </p:val>
                                        </p:tav>
                                        <p:tav tm="100000">
                                          <p:val>
                                            <p:fltVal val="1"/>
                                          </p:val>
                                        </p:tav>
                                      </p:tavLst>
                                    </p:anim>
                                    <p:animScale>
                                      <p:cBhvr>
                                        <p:cTn id="28" dur="26">
                                          <p:stCondLst>
                                            <p:cond delay="650"/>
                                          </p:stCondLst>
                                        </p:cTn>
                                        <p:tgtEl>
                                          <p:spTgt spid="7170"/>
                                        </p:tgtEl>
                                      </p:cBhvr>
                                      <p:to x="100000" y="60000"/>
                                    </p:animScale>
                                    <p:animScale>
                                      <p:cBhvr>
                                        <p:cTn id="29" dur="166" decel="50000">
                                          <p:stCondLst>
                                            <p:cond delay="676"/>
                                          </p:stCondLst>
                                        </p:cTn>
                                        <p:tgtEl>
                                          <p:spTgt spid="7170"/>
                                        </p:tgtEl>
                                      </p:cBhvr>
                                      <p:to x="100000" y="100000"/>
                                    </p:animScale>
                                    <p:animScale>
                                      <p:cBhvr>
                                        <p:cTn id="30" dur="26">
                                          <p:stCondLst>
                                            <p:cond delay="1312"/>
                                          </p:stCondLst>
                                        </p:cTn>
                                        <p:tgtEl>
                                          <p:spTgt spid="7170"/>
                                        </p:tgtEl>
                                      </p:cBhvr>
                                      <p:to x="100000" y="80000"/>
                                    </p:animScale>
                                    <p:animScale>
                                      <p:cBhvr>
                                        <p:cTn id="31" dur="166" decel="50000">
                                          <p:stCondLst>
                                            <p:cond delay="1338"/>
                                          </p:stCondLst>
                                        </p:cTn>
                                        <p:tgtEl>
                                          <p:spTgt spid="7170"/>
                                        </p:tgtEl>
                                      </p:cBhvr>
                                      <p:to x="100000" y="100000"/>
                                    </p:animScale>
                                    <p:animScale>
                                      <p:cBhvr>
                                        <p:cTn id="32" dur="26">
                                          <p:stCondLst>
                                            <p:cond delay="1642"/>
                                          </p:stCondLst>
                                        </p:cTn>
                                        <p:tgtEl>
                                          <p:spTgt spid="7170"/>
                                        </p:tgtEl>
                                      </p:cBhvr>
                                      <p:to x="100000" y="90000"/>
                                    </p:animScale>
                                    <p:animScale>
                                      <p:cBhvr>
                                        <p:cTn id="33" dur="166" decel="50000">
                                          <p:stCondLst>
                                            <p:cond delay="1668"/>
                                          </p:stCondLst>
                                        </p:cTn>
                                        <p:tgtEl>
                                          <p:spTgt spid="7170"/>
                                        </p:tgtEl>
                                      </p:cBhvr>
                                      <p:to x="100000" y="100000"/>
                                    </p:animScale>
                                    <p:animScale>
                                      <p:cBhvr>
                                        <p:cTn id="34" dur="26">
                                          <p:stCondLst>
                                            <p:cond delay="1808"/>
                                          </p:stCondLst>
                                        </p:cTn>
                                        <p:tgtEl>
                                          <p:spTgt spid="7170"/>
                                        </p:tgtEl>
                                      </p:cBhvr>
                                      <p:to x="100000" y="95000"/>
                                    </p:animScale>
                                    <p:animScale>
                                      <p:cBhvr>
                                        <p:cTn id="35" dur="166" decel="50000">
                                          <p:stCondLst>
                                            <p:cond delay="1834"/>
                                          </p:stCondLst>
                                        </p:cTn>
                                        <p:tgtEl>
                                          <p:spTgt spid="7170"/>
                                        </p:tgtEl>
                                      </p:cBhvr>
                                      <p:to x="100000" y="100000"/>
                                    </p:animScale>
                                  </p:childTnLst>
                                </p:cTn>
                              </p:par>
                              <p:par>
                                <p:cTn id="36" presetID="26" presetClass="entr" presetSubtype="0" fill="hold" nodeType="withEffect">
                                  <p:stCondLst>
                                    <p:cond delay="0"/>
                                  </p:stCondLst>
                                  <p:childTnLst>
                                    <p:set>
                                      <p:cBhvr>
                                        <p:cTn id="37" dur="1" fill="hold">
                                          <p:stCondLst>
                                            <p:cond delay="0"/>
                                          </p:stCondLst>
                                        </p:cTn>
                                        <p:tgtEl>
                                          <p:spTgt spid="2053"/>
                                        </p:tgtEl>
                                        <p:attrNameLst>
                                          <p:attrName>style.visibility</p:attrName>
                                        </p:attrNameLst>
                                      </p:cBhvr>
                                      <p:to>
                                        <p:strVal val="visible"/>
                                      </p:to>
                                    </p:set>
                                    <p:animEffect transition="in" filter="wipe(down)">
                                      <p:cBhvr>
                                        <p:cTn id="38" dur="580">
                                          <p:stCondLst>
                                            <p:cond delay="0"/>
                                          </p:stCondLst>
                                        </p:cTn>
                                        <p:tgtEl>
                                          <p:spTgt spid="2053"/>
                                        </p:tgtEl>
                                      </p:cBhvr>
                                    </p:animEffect>
                                    <p:anim calcmode="lin" valueType="num">
                                      <p:cBhvr>
                                        <p:cTn id="39" dur="1822" tmFilter="0,0; 0.14,0.36; 0.43,0.73; 0.71,0.91; 1.0,1.0">
                                          <p:stCondLst>
                                            <p:cond delay="0"/>
                                          </p:stCondLst>
                                        </p:cTn>
                                        <p:tgtEl>
                                          <p:spTgt spid="2053"/>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2053"/>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2053"/>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2053"/>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2053"/>
                                        </p:tgtEl>
                                        <p:attrNameLst>
                                          <p:attrName>ppt_y</p:attrName>
                                        </p:attrNameLst>
                                      </p:cBhvr>
                                      <p:tavLst>
                                        <p:tav tm="0" fmla="#ppt_y-sin(pi*$)/81">
                                          <p:val>
                                            <p:fltVal val="0"/>
                                          </p:val>
                                        </p:tav>
                                        <p:tav tm="100000">
                                          <p:val>
                                            <p:fltVal val="1"/>
                                          </p:val>
                                        </p:tav>
                                      </p:tavLst>
                                    </p:anim>
                                    <p:animScale>
                                      <p:cBhvr>
                                        <p:cTn id="44" dur="26">
                                          <p:stCondLst>
                                            <p:cond delay="650"/>
                                          </p:stCondLst>
                                        </p:cTn>
                                        <p:tgtEl>
                                          <p:spTgt spid="2053"/>
                                        </p:tgtEl>
                                      </p:cBhvr>
                                      <p:to x="100000" y="60000"/>
                                    </p:animScale>
                                    <p:animScale>
                                      <p:cBhvr>
                                        <p:cTn id="45" dur="166" decel="50000">
                                          <p:stCondLst>
                                            <p:cond delay="676"/>
                                          </p:stCondLst>
                                        </p:cTn>
                                        <p:tgtEl>
                                          <p:spTgt spid="2053"/>
                                        </p:tgtEl>
                                      </p:cBhvr>
                                      <p:to x="100000" y="100000"/>
                                    </p:animScale>
                                    <p:animScale>
                                      <p:cBhvr>
                                        <p:cTn id="46" dur="26">
                                          <p:stCondLst>
                                            <p:cond delay="1312"/>
                                          </p:stCondLst>
                                        </p:cTn>
                                        <p:tgtEl>
                                          <p:spTgt spid="2053"/>
                                        </p:tgtEl>
                                      </p:cBhvr>
                                      <p:to x="100000" y="80000"/>
                                    </p:animScale>
                                    <p:animScale>
                                      <p:cBhvr>
                                        <p:cTn id="47" dur="166" decel="50000">
                                          <p:stCondLst>
                                            <p:cond delay="1338"/>
                                          </p:stCondLst>
                                        </p:cTn>
                                        <p:tgtEl>
                                          <p:spTgt spid="2053"/>
                                        </p:tgtEl>
                                      </p:cBhvr>
                                      <p:to x="100000" y="100000"/>
                                    </p:animScale>
                                    <p:animScale>
                                      <p:cBhvr>
                                        <p:cTn id="48" dur="26">
                                          <p:stCondLst>
                                            <p:cond delay="1642"/>
                                          </p:stCondLst>
                                        </p:cTn>
                                        <p:tgtEl>
                                          <p:spTgt spid="2053"/>
                                        </p:tgtEl>
                                      </p:cBhvr>
                                      <p:to x="100000" y="90000"/>
                                    </p:animScale>
                                    <p:animScale>
                                      <p:cBhvr>
                                        <p:cTn id="49" dur="166" decel="50000">
                                          <p:stCondLst>
                                            <p:cond delay="1668"/>
                                          </p:stCondLst>
                                        </p:cTn>
                                        <p:tgtEl>
                                          <p:spTgt spid="2053"/>
                                        </p:tgtEl>
                                      </p:cBhvr>
                                      <p:to x="100000" y="100000"/>
                                    </p:animScale>
                                    <p:animScale>
                                      <p:cBhvr>
                                        <p:cTn id="50" dur="26">
                                          <p:stCondLst>
                                            <p:cond delay="1808"/>
                                          </p:stCondLst>
                                        </p:cTn>
                                        <p:tgtEl>
                                          <p:spTgt spid="2053"/>
                                        </p:tgtEl>
                                      </p:cBhvr>
                                      <p:to x="100000" y="95000"/>
                                    </p:animScale>
                                    <p:animScale>
                                      <p:cBhvr>
                                        <p:cTn id="51" dur="166" decel="50000">
                                          <p:stCondLst>
                                            <p:cond delay="1834"/>
                                          </p:stCondLst>
                                        </p:cTn>
                                        <p:tgtEl>
                                          <p:spTgt spid="2053"/>
                                        </p:tgtEl>
                                      </p:cBhvr>
                                      <p:to x="100000" y="100000"/>
                                    </p:animScale>
                                  </p:childTnLst>
                                </p:cTn>
                              </p:par>
                              <p:par>
                                <p:cTn id="52" presetID="26" presetClass="entr" presetSubtype="0" fill="hold" grpId="1" nodeType="withEffect">
                                  <p:stCondLst>
                                    <p:cond delay="0"/>
                                  </p:stCondLst>
                                  <p:childTnLst>
                                    <p:set>
                                      <p:cBhvr>
                                        <p:cTn id="53" dur="1" fill="hold">
                                          <p:stCondLst>
                                            <p:cond delay="0"/>
                                          </p:stCondLst>
                                        </p:cTn>
                                        <p:tgtEl>
                                          <p:spTgt spid="7173"/>
                                        </p:tgtEl>
                                        <p:attrNameLst>
                                          <p:attrName>style.visibility</p:attrName>
                                        </p:attrNameLst>
                                      </p:cBhvr>
                                      <p:to>
                                        <p:strVal val="visible"/>
                                      </p:to>
                                    </p:set>
                                    <p:animEffect transition="in" filter="wipe(down)">
                                      <p:cBhvr>
                                        <p:cTn id="54" dur="580">
                                          <p:stCondLst>
                                            <p:cond delay="0"/>
                                          </p:stCondLst>
                                        </p:cTn>
                                        <p:tgtEl>
                                          <p:spTgt spid="7173"/>
                                        </p:tgtEl>
                                      </p:cBhvr>
                                    </p:animEffect>
                                    <p:anim calcmode="lin" valueType="num">
                                      <p:cBhvr>
                                        <p:cTn id="55" dur="1822" tmFilter="0,0; 0.14,0.36; 0.43,0.73; 0.71,0.91; 1.0,1.0">
                                          <p:stCondLst>
                                            <p:cond delay="0"/>
                                          </p:stCondLst>
                                        </p:cTn>
                                        <p:tgtEl>
                                          <p:spTgt spid="7173"/>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7173"/>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7173"/>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7173"/>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7173"/>
                                        </p:tgtEl>
                                        <p:attrNameLst>
                                          <p:attrName>ppt_y</p:attrName>
                                        </p:attrNameLst>
                                      </p:cBhvr>
                                      <p:tavLst>
                                        <p:tav tm="0" fmla="#ppt_y-sin(pi*$)/81">
                                          <p:val>
                                            <p:fltVal val="0"/>
                                          </p:val>
                                        </p:tav>
                                        <p:tav tm="100000">
                                          <p:val>
                                            <p:fltVal val="1"/>
                                          </p:val>
                                        </p:tav>
                                      </p:tavLst>
                                    </p:anim>
                                    <p:animScale>
                                      <p:cBhvr>
                                        <p:cTn id="60" dur="26">
                                          <p:stCondLst>
                                            <p:cond delay="650"/>
                                          </p:stCondLst>
                                        </p:cTn>
                                        <p:tgtEl>
                                          <p:spTgt spid="7173"/>
                                        </p:tgtEl>
                                      </p:cBhvr>
                                      <p:to x="100000" y="60000"/>
                                    </p:animScale>
                                    <p:animScale>
                                      <p:cBhvr>
                                        <p:cTn id="61" dur="166" decel="50000">
                                          <p:stCondLst>
                                            <p:cond delay="676"/>
                                          </p:stCondLst>
                                        </p:cTn>
                                        <p:tgtEl>
                                          <p:spTgt spid="7173"/>
                                        </p:tgtEl>
                                      </p:cBhvr>
                                      <p:to x="100000" y="100000"/>
                                    </p:animScale>
                                    <p:animScale>
                                      <p:cBhvr>
                                        <p:cTn id="62" dur="26">
                                          <p:stCondLst>
                                            <p:cond delay="1312"/>
                                          </p:stCondLst>
                                        </p:cTn>
                                        <p:tgtEl>
                                          <p:spTgt spid="7173"/>
                                        </p:tgtEl>
                                      </p:cBhvr>
                                      <p:to x="100000" y="80000"/>
                                    </p:animScale>
                                    <p:animScale>
                                      <p:cBhvr>
                                        <p:cTn id="63" dur="166" decel="50000">
                                          <p:stCondLst>
                                            <p:cond delay="1338"/>
                                          </p:stCondLst>
                                        </p:cTn>
                                        <p:tgtEl>
                                          <p:spTgt spid="7173"/>
                                        </p:tgtEl>
                                      </p:cBhvr>
                                      <p:to x="100000" y="100000"/>
                                    </p:animScale>
                                    <p:animScale>
                                      <p:cBhvr>
                                        <p:cTn id="64" dur="26">
                                          <p:stCondLst>
                                            <p:cond delay="1642"/>
                                          </p:stCondLst>
                                        </p:cTn>
                                        <p:tgtEl>
                                          <p:spTgt spid="7173"/>
                                        </p:tgtEl>
                                      </p:cBhvr>
                                      <p:to x="100000" y="90000"/>
                                    </p:animScale>
                                    <p:animScale>
                                      <p:cBhvr>
                                        <p:cTn id="65" dur="166" decel="50000">
                                          <p:stCondLst>
                                            <p:cond delay="1668"/>
                                          </p:stCondLst>
                                        </p:cTn>
                                        <p:tgtEl>
                                          <p:spTgt spid="7173"/>
                                        </p:tgtEl>
                                      </p:cBhvr>
                                      <p:to x="100000" y="100000"/>
                                    </p:animScale>
                                    <p:animScale>
                                      <p:cBhvr>
                                        <p:cTn id="66" dur="26">
                                          <p:stCondLst>
                                            <p:cond delay="1808"/>
                                          </p:stCondLst>
                                        </p:cTn>
                                        <p:tgtEl>
                                          <p:spTgt spid="7173"/>
                                        </p:tgtEl>
                                      </p:cBhvr>
                                      <p:to x="100000" y="95000"/>
                                    </p:animScale>
                                    <p:animScale>
                                      <p:cBhvr>
                                        <p:cTn id="67" dur="166" decel="50000">
                                          <p:stCondLst>
                                            <p:cond delay="1834"/>
                                          </p:stCondLst>
                                        </p:cTn>
                                        <p:tgtEl>
                                          <p:spTgt spid="7173"/>
                                        </p:tgtEl>
                                      </p:cBhvr>
                                      <p:to x="100000" y="100000"/>
                                    </p:animScale>
                                  </p:childTnLst>
                                </p:cTn>
                              </p:par>
                              <p:par>
                                <p:cTn id="68" presetID="26" presetClass="entr" presetSubtype="0" fill="hold" nodeType="withEffect">
                                  <p:stCondLst>
                                    <p:cond delay="0"/>
                                  </p:stCondLst>
                                  <p:childTnLst>
                                    <p:set>
                                      <p:cBhvr>
                                        <p:cTn id="69" dur="1" fill="hold">
                                          <p:stCondLst>
                                            <p:cond delay="0"/>
                                          </p:stCondLst>
                                        </p:cTn>
                                        <p:tgtEl>
                                          <p:spTgt spid="35"/>
                                        </p:tgtEl>
                                        <p:attrNameLst>
                                          <p:attrName>style.visibility</p:attrName>
                                        </p:attrNameLst>
                                      </p:cBhvr>
                                      <p:to>
                                        <p:strVal val="visible"/>
                                      </p:to>
                                    </p:set>
                                    <p:animEffect transition="in" filter="wipe(down)">
                                      <p:cBhvr>
                                        <p:cTn id="70" dur="580">
                                          <p:stCondLst>
                                            <p:cond delay="0"/>
                                          </p:stCondLst>
                                        </p:cTn>
                                        <p:tgtEl>
                                          <p:spTgt spid="35"/>
                                        </p:tgtEl>
                                      </p:cBhvr>
                                    </p:animEffect>
                                    <p:anim calcmode="lin" valueType="num">
                                      <p:cBhvr>
                                        <p:cTn id="71"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2"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3"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4"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5"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76" dur="26">
                                          <p:stCondLst>
                                            <p:cond delay="650"/>
                                          </p:stCondLst>
                                        </p:cTn>
                                        <p:tgtEl>
                                          <p:spTgt spid="35"/>
                                        </p:tgtEl>
                                      </p:cBhvr>
                                      <p:to x="100000" y="60000"/>
                                    </p:animScale>
                                    <p:animScale>
                                      <p:cBhvr>
                                        <p:cTn id="77" dur="166" decel="50000">
                                          <p:stCondLst>
                                            <p:cond delay="676"/>
                                          </p:stCondLst>
                                        </p:cTn>
                                        <p:tgtEl>
                                          <p:spTgt spid="35"/>
                                        </p:tgtEl>
                                      </p:cBhvr>
                                      <p:to x="100000" y="100000"/>
                                    </p:animScale>
                                    <p:animScale>
                                      <p:cBhvr>
                                        <p:cTn id="78" dur="26">
                                          <p:stCondLst>
                                            <p:cond delay="1312"/>
                                          </p:stCondLst>
                                        </p:cTn>
                                        <p:tgtEl>
                                          <p:spTgt spid="35"/>
                                        </p:tgtEl>
                                      </p:cBhvr>
                                      <p:to x="100000" y="80000"/>
                                    </p:animScale>
                                    <p:animScale>
                                      <p:cBhvr>
                                        <p:cTn id="79" dur="166" decel="50000">
                                          <p:stCondLst>
                                            <p:cond delay="1338"/>
                                          </p:stCondLst>
                                        </p:cTn>
                                        <p:tgtEl>
                                          <p:spTgt spid="35"/>
                                        </p:tgtEl>
                                      </p:cBhvr>
                                      <p:to x="100000" y="100000"/>
                                    </p:animScale>
                                    <p:animScale>
                                      <p:cBhvr>
                                        <p:cTn id="80" dur="26">
                                          <p:stCondLst>
                                            <p:cond delay="1642"/>
                                          </p:stCondLst>
                                        </p:cTn>
                                        <p:tgtEl>
                                          <p:spTgt spid="35"/>
                                        </p:tgtEl>
                                      </p:cBhvr>
                                      <p:to x="100000" y="90000"/>
                                    </p:animScale>
                                    <p:animScale>
                                      <p:cBhvr>
                                        <p:cTn id="81" dur="166" decel="50000">
                                          <p:stCondLst>
                                            <p:cond delay="1668"/>
                                          </p:stCondLst>
                                        </p:cTn>
                                        <p:tgtEl>
                                          <p:spTgt spid="35"/>
                                        </p:tgtEl>
                                      </p:cBhvr>
                                      <p:to x="100000" y="100000"/>
                                    </p:animScale>
                                    <p:animScale>
                                      <p:cBhvr>
                                        <p:cTn id="82" dur="26">
                                          <p:stCondLst>
                                            <p:cond delay="1808"/>
                                          </p:stCondLst>
                                        </p:cTn>
                                        <p:tgtEl>
                                          <p:spTgt spid="35"/>
                                        </p:tgtEl>
                                      </p:cBhvr>
                                      <p:to x="100000" y="95000"/>
                                    </p:animScale>
                                    <p:animScale>
                                      <p:cBhvr>
                                        <p:cTn id="83" dur="166" decel="50000">
                                          <p:stCondLst>
                                            <p:cond delay="1834"/>
                                          </p:stCondLst>
                                        </p:cTn>
                                        <p:tgtEl>
                                          <p:spTgt spid="35"/>
                                        </p:tgtEl>
                                      </p:cBhvr>
                                      <p:to x="100000" y="100000"/>
                                    </p:animScale>
                                  </p:childTnLst>
                                </p:cTn>
                              </p:par>
                              <p:par>
                                <p:cTn id="84" presetID="26" presetClass="entr" presetSubtype="0" fill="hold" grpId="1" nodeType="withEffect">
                                  <p:stCondLst>
                                    <p:cond delay="0"/>
                                  </p:stCondLst>
                                  <p:childTnLst>
                                    <p:set>
                                      <p:cBhvr>
                                        <p:cTn id="85" dur="1" fill="hold">
                                          <p:stCondLst>
                                            <p:cond delay="0"/>
                                          </p:stCondLst>
                                        </p:cTn>
                                        <p:tgtEl>
                                          <p:spTgt spid="36"/>
                                        </p:tgtEl>
                                        <p:attrNameLst>
                                          <p:attrName>style.visibility</p:attrName>
                                        </p:attrNameLst>
                                      </p:cBhvr>
                                      <p:to>
                                        <p:strVal val="visible"/>
                                      </p:to>
                                    </p:set>
                                    <p:animEffect transition="in" filter="wipe(down)">
                                      <p:cBhvr>
                                        <p:cTn id="86" dur="580">
                                          <p:stCondLst>
                                            <p:cond delay="0"/>
                                          </p:stCondLst>
                                        </p:cTn>
                                        <p:tgtEl>
                                          <p:spTgt spid="36"/>
                                        </p:tgtEl>
                                      </p:cBhvr>
                                    </p:animEffect>
                                    <p:anim calcmode="lin" valueType="num">
                                      <p:cBhvr>
                                        <p:cTn id="87" dur="1822" tmFilter="0,0; 0.14,0.36; 0.43,0.73; 0.71,0.91; 1.0,1.0">
                                          <p:stCondLst>
                                            <p:cond delay="0"/>
                                          </p:stCondLst>
                                        </p:cTn>
                                        <p:tgtEl>
                                          <p:spTgt spid="36"/>
                                        </p:tgtEl>
                                        <p:attrNameLst>
                                          <p:attrName>ppt_x</p:attrName>
                                        </p:attrNameLst>
                                      </p:cBhvr>
                                      <p:tavLst>
                                        <p:tav tm="0">
                                          <p:val>
                                            <p:strVal val="#ppt_x-0.25"/>
                                          </p:val>
                                        </p:tav>
                                        <p:tav tm="100000">
                                          <p:val>
                                            <p:strVal val="#ppt_x"/>
                                          </p:val>
                                        </p:tav>
                                      </p:tavLst>
                                    </p:anim>
                                    <p:anim calcmode="lin" valueType="num">
                                      <p:cBhvr>
                                        <p:cTn id="88" dur="664" tmFilter="0.0,0.0; 0.25,0.07; 0.50,0.2; 0.75,0.467; 1.0,1.0">
                                          <p:stCondLst>
                                            <p:cond delay="0"/>
                                          </p:stCondLst>
                                        </p:cTn>
                                        <p:tgtEl>
                                          <p:spTgt spid="36"/>
                                        </p:tgtEl>
                                        <p:attrNameLst>
                                          <p:attrName>ppt_y</p:attrName>
                                        </p:attrNameLst>
                                      </p:cBhvr>
                                      <p:tavLst>
                                        <p:tav tm="0" fmla="#ppt_y-sin(pi*$)/3">
                                          <p:val>
                                            <p:fltVal val="0.5"/>
                                          </p:val>
                                        </p:tav>
                                        <p:tav tm="100000">
                                          <p:val>
                                            <p:fltVal val="1"/>
                                          </p:val>
                                        </p:tav>
                                      </p:tavLst>
                                    </p:anim>
                                    <p:anim calcmode="lin" valueType="num">
                                      <p:cBhvr>
                                        <p:cTn id="89" dur="664" tmFilter="0, 0; 0.125,0.2665; 0.25,0.4; 0.375,0.465; 0.5,0.5;  0.625,0.535; 0.75,0.6; 0.875,0.7335; 1,1">
                                          <p:stCondLst>
                                            <p:cond delay="664"/>
                                          </p:stCondLst>
                                        </p:cTn>
                                        <p:tgtEl>
                                          <p:spTgt spid="36"/>
                                        </p:tgtEl>
                                        <p:attrNameLst>
                                          <p:attrName>ppt_y</p:attrName>
                                        </p:attrNameLst>
                                      </p:cBhvr>
                                      <p:tavLst>
                                        <p:tav tm="0" fmla="#ppt_y-sin(pi*$)/9">
                                          <p:val>
                                            <p:fltVal val="0"/>
                                          </p:val>
                                        </p:tav>
                                        <p:tav tm="100000">
                                          <p:val>
                                            <p:fltVal val="1"/>
                                          </p:val>
                                        </p:tav>
                                      </p:tavLst>
                                    </p:anim>
                                    <p:anim calcmode="lin" valueType="num">
                                      <p:cBhvr>
                                        <p:cTn id="90" dur="332" tmFilter="0, 0; 0.125,0.2665; 0.25,0.4; 0.375,0.465; 0.5,0.5;  0.625,0.535; 0.75,0.6; 0.875,0.7335; 1,1">
                                          <p:stCondLst>
                                            <p:cond delay="1324"/>
                                          </p:stCondLst>
                                        </p:cTn>
                                        <p:tgtEl>
                                          <p:spTgt spid="36"/>
                                        </p:tgtEl>
                                        <p:attrNameLst>
                                          <p:attrName>ppt_y</p:attrName>
                                        </p:attrNameLst>
                                      </p:cBhvr>
                                      <p:tavLst>
                                        <p:tav tm="0" fmla="#ppt_y-sin(pi*$)/27">
                                          <p:val>
                                            <p:fltVal val="0"/>
                                          </p:val>
                                        </p:tav>
                                        <p:tav tm="100000">
                                          <p:val>
                                            <p:fltVal val="1"/>
                                          </p:val>
                                        </p:tav>
                                      </p:tavLst>
                                    </p:anim>
                                    <p:anim calcmode="lin" valueType="num">
                                      <p:cBhvr>
                                        <p:cTn id="91" dur="164" tmFilter="0, 0; 0.125,0.2665; 0.25,0.4; 0.375,0.465; 0.5,0.5;  0.625,0.535; 0.75,0.6; 0.875,0.7335; 1,1">
                                          <p:stCondLst>
                                            <p:cond delay="1656"/>
                                          </p:stCondLst>
                                        </p:cTn>
                                        <p:tgtEl>
                                          <p:spTgt spid="36"/>
                                        </p:tgtEl>
                                        <p:attrNameLst>
                                          <p:attrName>ppt_y</p:attrName>
                                        </p:attrNameLst>
                                      </p:cBhvr>
                                      <p:tavLst>
                                        <p:tav tm="0" fmla="#ppt_y-sin(pi*$)/81">
                                          <p:val>
                                            <p:fltVal val="0"/>
                                          </p:val>
                                        </p:tav>
                                        <p:tav tm="100000">
                                          <p:val>
                                            <p:fltVal val="1"/>
                                          </p:val>
                                        </p:tav>
                                      </p:tavLst>
                                    </p:anim>
                                    <p:animScale>
                                      <p:cBhvr>
                                        <p:cTn id="92" dur="26">
                                          <p:stCondLst>
                                            <p:cond delay="650"/>
                                          </p:stCondLst>
                                        </p:cTn>
                                        <p:tgtEl>
                                          <p:spTgt spid="36"/>
                                        </p:tgtEl>
                                      </p:cBhvr>
                                      <p:to x="100000" y="60000"/>
                                    </p:animScale>
                                    <p:animScale>
                                      <p:cBhvr>
                                        <p:cTn id="93" dur="166" decel="50000">
                                          <p:stCondLst>
                                            <p:cond delay="676"/>
                                          </p:stCondLst>
                                        </p:cTn>
                                        <p:tgtEl>
                                          <p:spTgt spid="36"/>
                                        </p:tgtEl>
                                      </p:cBhvr>
                                      <p:to x="100000" y="100000"/>
                                    </p:animScale>
                                    <p:animScale>
                                      <p:cBhvr>
                                        <p:cTn id="94" dur="26">
                                          <p:stCondLst>
                                            <p:cond delay="1312"/>
                                          </p:stCondLst>
                                        </p:cTn>
                                        <p:tgtEl>
                                          <p:spTgt spid="36"/>
                                        </p:tgtEl>
                                      </p:cBhvr>
                                      <p:to x="100000" y="80000"/>
                                    </p:animScale>
                                    <p:animScale>
                                      <p:cBhvr>
                                        <p:cTn id="95" dur="166" decel="50000">
                                          <p:stCondLst>
                                            <p:cond delay="1338"/>
                                          </p:stCondLst>
                                        </p:cTn>
                                        <p:tgtEl>
                                          <p:spTgt spid="36"/>
                                        </p:tgtEl>
                                      </p:cBhvr>
                                      <p:to x="100000" y="100000"/>
                                    </p:animScale>
                                    <p:animScale>
                                      <p:cBhvr>
                                        <p:cTn id="96" dur="26">
                                          <p:stCondLst>
                                            <p:cond delay="1642"/>
                                          </p:stCondLst>
                                        </p:cTn>
                                        <p:tgtEl>
                                          <p:spTgt spid="36"/>
                                        </p:tgtEl>
                                      </p:cBhvr>
                                      <p:to x="100000" y="90000"/>
                                    </p:animScale>
                                    <p:animScale>
                                      <p:cBhvr>
                                        <p:cTn id="97" dur="166" decel="50000">
                                          <p:stCondLst>
                                            <p:cond delay="1668"/>
                                          </p:stCondLst>
                                        </p:cTn>
                                        <p:tgtEl>
                                          <p:spTgt spid="36"/>
                                        </p:tgtEl>
                                      </p:cBhvr>
                                      <p:to x="100000" y="100000"/>
                                    </p:animScale>
                                    <p:animScale>
                                      <p:cBhvr>
                                        <p:cTn id="98" dur="26">
                                          <p:stCondLst>
                                            <p:cond delay="1808"/>
                                          </p:stCondLst>
                                        </p:cTn>
                                        <p:tgtEl>
                                          <p:spTgt spid="36"/>
                                        </p:tgtEl>
                                      </p:cBhvr>
                                      <p:to x="100000" y="95000"/>
                                    </p:animScale>
                                    <p:animScale>
                                      <p:cBhvr>
                                        <p:cTn id="99" dur="166" decel="50000">
                                          <p:stCondLst>
                                            <p:cond delay="1834"/>
                                          </p:stCondLst>
                                        </p:cTn>
                                        <p:tgtEl>
                                          <p:spTgt spid="36"/>
                                        </p:tgtEl>
                                      </p:cBhvr>
                                      <p:to x="100000" y="100000"/>
                                    </p:animScale>
                                  </p:childTnLst>
                                </p:cTn>
                              </p:par>
                              <p:par>
                                <p:cTn id="100" presetID="26" presetClass="entr" presetSubtype="0" fill="hold" nodeType="withEffect">
                                  <p:stCondLst>
                                    <p:cond delay="0"/>
                                  </p:stCondLst>
                                  <p:childTnLst>
                                    <p:set>
                                      <p:cBhvr>
                                        <p:cTn id="101" dur="1" fill="hold">
                                          <p:stCondLst>
                                            <p:cond delay="0"/>
                                          </p:stCondLst>
                                        </p:cTn>
                                        <p:tgtEl>
                                          <p:spTgt spid="39"/>
                                        </p:tgtEl>
                                        <p:attrNameLst>
                                          <p:attrName>style.visibility</p:attrName>
                                        </p:attrNameLst>
                                      </p:cBhvr>
                                      <p:to>
                                        <p:strVal val="visible"/>
                                      </p:to>
                                    </p:set>
                                    <p:animEffect transition="in" filter="wipe(down)">
                                      <p:cBhvr>
                                        <p:cTn id="102" dur="580">
                                          <p:stCondLst>
                                            <p:cond delay="0"/>
                                          </p:stCondLst>
                                        </p:cTn>
                                        <p:tgtEl>
                                          <p:spTgt spid="39"/>
                                        </p:tgtEl>
                                      </p:cBhvr>
                                    </p:animEffect>
                                    <p:anim calcmode="lin" valueType="num">
                                      <p:cBhvr>
                                        <p:cTn id="103" dur="1822" tmFilter="0,0; 0.14,0.36; 0.43,0.73; 0.71,0.91; 1.0,1.0">
                                          <p:stCondLst>
                                            <p:cond delay="0"/>
                                          </p:stCondLst>
                                        </p:cTn>
                                        <p:tgtEl>
                                          <p:spTgt spid="39"/>
                                        </p:tgtEl>
                                        <p:attrNameLst>
                                          <p:attrName>ppt_x</p:attrName>
                                        </p:attrNameLst>
                                      </p:cBhvr>
                                      <p:tavLst>
                                        <p:tav tm="0">
                                          <p:val>
                                            <p:strVal val="#ppt_x-0.25"/>
                                          </p:val>
                                        </p:tav>
                                        <p:tav tm="100000">
                                          <p:val>
                                            <p:strVal val="#ppt_x"/>
                                          </p:val>
                                        </p:tav>
                                      </p:tavLst>
                                    </p:anim>
                                    <p:anim calcmode="lin" valueType="num">
                                      <p:cBhvr>
                                        <p:cTn id="104" dur="664" tmFilter="0.0,0.0; 0.25,0.07; 0.50,0.2; 0.75,0.467; 1.0,1.0">
                                          <p:stCondLst>
                                            <p:cond delay="0"/>
                                          </p:stCondLst>
                                        </p:cTn>
                                        <p:tgtEl>
                                          <p:spTgt spid="39"/>
                                        </p:tgtEl>
                                        <p:attrNameLst>
                                          <p:attrName>ppt_y</p:attrName>
                                        </p:attrNameLst>
                                      </p:cBhvr>
                                      <p:tavLst>
                                        <p:tav tm="0" fmla="#ppt_y-sin(pi*$)/3">
                                          <p:val>
                                            <p:fltVal val="0.5"/>
                                          </p:val>
                                        </p:tav>
                                        <p:tav tm="100000">
                                          <p:val>
                                            <p:fltVal val="1"/>
                                          </p:val>
                                        </p:tav>
                                      </p:tavLst>
                                    </p:anim>
                                    <p:anim calcmode="lin" valueType="num">
                                      <p:cBhvr>
                                        <p:cTn id="105" dur="664" tmFilter="0, 0; 0.125,0.2665; 0.25,0.4; 0.375,0.465; 0.5,0.5;  0.625,0.535; 0.75,0.6; 0.875,0.7335; 1,1">
                                          <p:stCondLst>
                                            <p:cond delay="664"/>
                                          </p:stCondLst>
                                        </p:cTn>
                                        <p:tgtEl>
                                          <p:spTgt spid="39"/>
                                        </p:tgtEl>
                                        <p:attrNameLst>
                                          <p:attrName>ppt_y</p:attrName>
                                        </p:attrNameLst>
                                      </p:cBhvr>
                                      <p:tavLst>
                                        <p:tav tm="0" fmla="#ppt_y-sin(pi*$)/9">
                                          <p:val>
                                            <p:fltVal val="0"/>
                                          </p:val>
                                        </p:tav>
                                        <p:tav tm="100000">
                                          <p:val>
                                            <p:fltVal val="1"/>
                                          </p:val>
                                        </p:tav>
                                      </p:tavLst>
                                    </p:anim>
                                    <p:anim calcmode="lin" valueType="num">
                                      <p:cBhvr>
                                        <p:cTn id="106" dur="332" tmFilter="0, 0; 0.125,0.2665; 0.25,0.4; 0.375,0.465; 0.5,0.5;  0.625,0.535; 0.75,0.6; 0.875,0.7335; 1,1">
                                          <p:stCondLst>
                                            <p:cond delay="1324"/>
                                          </p:stCondLst>
                                        </p:cTn>
                                        <p:tgtEl>
                                          <p:spTgt spid="39"/>
                                        </p:tgtEl>
                                        <p:attrNameLst>
                                          <p:attrName>ppt_y</p:attrName>
                                        </p:attrNameLst>
                                      </p:cBhvr>
                                      <p:tavLst>
                                        <p:tav tm="0" fmla="#ppt_y-sin(pi*$)/27">
                                          <p:val>
                                            <p:fltVal val="0"/>
                                          </p:val>
                                        </p:tav>
                                        <p:tav tm="100000">
                                          <p:val>
                                            <p:fltVal val="1"/>
                                          </p:val>
                                        </p:tav>
                                      </p:tavLst>
                                    </p:anim>
                                    <p:anim calcmode="lin" valueType="num">
                                      <p:cBhvr>
                                        <p:cTn id="107" dur="164" tmFilter="0, 0; 0.125,0.2665; 0.25,0.4; 0.375,0.465; 0.5,0.5;  0.625,0.535; 0.75,0.6; 0.875,0.7335; 1,1">
                                          <p:stCondLst>
                                            <p:cond delay="1656"/>
                                          </p:stCondLst>
                                        </p:cTn>
                                        <p:tgtEl>
                                          <p:spTgt spid="39"/>
                                        </p:tgtEl>
                                        <p:attrNameLst>
                                          <p:attrName>ppt_y</p:attrName>
                                        </p:attrNameLst>
                                      </p:cBhvr>
                                      <p:tavLst>
                                        <p:tav tm="0" fmla="#ppt_y-sin(pi*$)/81">
                                          <p:val>
                                            <p:fltVal val="0"/>
                                          </p:val>
                                        </p:tav>
                                        <p:tav tm="100000">
                                          <p:val>
                                            <p:fltVal val="1"/>
                                          </p:val>
                                        </p:tav>
                                      </p:tavLst>
                                    </p:anim>
                                    <p:animScale>
                                      <p:cBhvr>
                                        <p:cTn id="108" dur="26">
                                          <p:stCondLst>
                                            <p:cond delay="650"/>
                                          </p:stCondLst>
                                        </p:cTn>
                                        <p:tgtEl>
                                          <p:spTgt spid="39"/>
                                        </p:tgtEl>
                                      </p:cBhvr>
                                      <p:to x="100000" y="60000"/>
                                    </p:animScale>
                                    <p:animScale>
                                      <p:cBhvr>
                                        <p:cTn id="109" dur="166" decel="50000">
                                          <p:stCondLst>
                                            <p:cond delay="676"/>
                                          </p:stCondLst>
                                        </p:cTn>
                                        <p:tgtEl>
                                          <p:spTgt spid="39"/>
                                        </p:tgtEl>
                                      </p:cBhvr>
                                      <p:to x="100000" y="100000"/>
                                    </p:animScale>
                                    <p:animScale>
                                      <p:cBhvr>
                                        <p:cTn id="110" dur="26">
                                          <p:stCondLst>
                                            <p:cond delay="1312"/>
                                          </p:stCondLst>
                                        </p:cTn>
                                        <p:tgtEl>
                                          <p:spTgt spid="39"/>
                                        </p:tgtEl>
                                      </p:cBhvr>
                                      <p:to x="100000" y="80000"/>
                                    </p:animScale>
                                    <p:animScale>
                                      <p:cBhvr>
                                        <p:cTn id="111" dur="166" decel="50000">
                                          <p:stCondLst>
                                            <p:cond delay="1338"/>
                                          </p:stCondLst>
                                        </p:cTn>
                                        <p:tgtEl>
                                          <p:spTgt spid="39"/>
                                        </p:tgtEl>
                                      </p:cBhvr>
                                      <p:to x="100000" y="100000"/>
                                    </p:animScale>
                                    <p:animScale>
                                      <p:cBhvr>
                                        <p:cTn id="112" dur="26">
                                          <p:stCondLst>
                                            <p:cond delay="1642"/>
                                          </p:stCondLst>
                                        </p:cTn>
                                        <p:tgtEl>
                                          <p:spTgt spid="39"/>
                                        </p:tgtEl>
                                      </p:cBhvr>
                                      <p:to x="100000" y="90000"/>
                                    </p:animScale>
                                    <p:animScale>
                                      <p:cBhvr>
                                        <p:cTn id="113" dur="166" decel="50000">
                                          <p:stCondLst>
                                            <p:cond delay="1668"/>
                                          </p:stCondLst>
                                        </p:cTn>
                                        <p:tgtEl>
                                          <p:spTgt spid="39"/>
                                        </p:tgtEl>
                                      </p:cBhvr>
                                      <p:to x="100000" y="100000"/>
                                    </p:animScale>
                                    <p:animScale>
                                      <p:cBhvr>
                                        <p:cTn id="114" dur="26">
                                          <p:stCondLst>
                                            <p:cond delay="1808"/>
                                          </p:stCondLst>
                                        </p:cTn>
                                        <p:tgtEl>
                                          <p:spTgt spid="39"/>
                                        </p:tgtEl>
                                      </p:cBhvr>
                                      <p:to x="100000" y="95000"/>
                                    </p:animScale>
                                    <p:animScale>
                                      <p:cBhvr>
                                        <p:cTn id="115" dur="166" decel="50000">
                                          <p:stCondLst>
                                            <p:cond delay="1834"/>
                                          </p:stCondLst>
                                        </p:cTn>
                                        <p:tgtEl>
                                          <p:spTgt spid="39"/>
                                        </p:tgtEl>
                                      </p:cBhvr>
                                      <p:to x="100000" y="100000"/>
                                    </p:animScale>
                                  </p:childTnLst>
                                </p:cTn>
                              </p:par>
                              <p:par>
                                <p:cTn id="116" presetID="26" presetClass="entr" presetSubtype="0" fill="hold" grpId="1" nodeType="withEffect">
                                  <p:stCondLst>
                                    <p:cond delay="0"/>
                                  </p:stCondLst>
                                  <p:childTnLst>
                                    <p:set>
                                      <p:cBhvr>
                                        <p:cTn id="117" dur="1" fill="hold">
                                          <p:stCondLst>
                                            <p:cond delay="0"/>
                                          </p:stCondLst>
                                        </p:cTn>
                                        <p:tgtEl>
                                          <p:spTgt spid="40"/>
                                        </p:tgtEl>
                                        <p:attrNameLst>
                                          <p:attrName>style.visibility</p:attrName>
                                        </p:attrNameLst>
                                      </p:cBhvr>
                                      <p:to>
                                        <p:strVal val="visible"/>
                                      </p:to>
                                    </p:set>
                                    <p:animEffect transition="in" filter="wipe(down)">
                                      <p:cBhvr>
                                        <p:cTn id="118" dur="580">
                                          <p:stCondLst>
                                            <p:cond delay="0"/>
                                          </p:stCondLst>
                                        </p:cTn>
                                        <p:tgtEl>
                                          <p:spTgt spid="40"/>
                                        </p:tgtEl>
                                      </p:cBhvr>
                                    </p:animEffect>
                                    <p:anim calcmode="lin" valueType="num">
                                      <p:cBhvr>
                                        <p:cTn id="119" dur="1822" tmFilter="0,0; 0.14,0.36; 0.43,0.73; 0.71,0.91; 1.0,1.0">
                                          <p:stCondLst>
                                            <p:cond delay="0"/>
                                          </p:stCondLst>
                                        </p:cTn>
                                        <p:tgtEl>
                                          <p:spTgt spid="40"/>
                                        </p:tgtEl>
                                        <p:attrNameLst>
                                          <p:attrName>ppt_x</p:attrName>
                                        </p:attrNameLst>
                                      </p:cBhvr>
                                      <p:tavLst>
                                        <p:tav tm="0">
                                          <p:val>
                                            <p:strVal val="#ppt_x-0.25"/>
                                          </p:val>
                                        </p:tav>
                                        <p:tav tm="100000">
                                          <p:val>
                                            <p:strVal val="#ppt_x"/>
                                          </p:val>
                                        </p:tav>
                                      </p:tavLst>
                                    </p:anim>
                                    <p:anim calcmode="lin" valueType="num">
                                      <p:cBhvr>
                                        <p:cTn id="120" dur="664" tmFilter="0.0,0.0; 0.25,0.07; 0.50,0.2; 0.75,0.467; 1.0,1.0">
                                          <p:stCondLst>
                                            <p:cond delay="0"/>
                                          </p:stCondLst>
                                        </p:cTn>
                                        <p:tgtEl>
                                          <p:spTgt spid="40"/>
                                        </p:tgtEl>
                                        <p:attrNameLst>
                                          <p:attrName>ppt_y</p:attrName>
                                        </p:attrNameLst>
                                      </p:cBhvr>
                                      <p:tavLst>
                                        <p:tav tm="0" fmla="#ppt_y-sin(pi*$)/3">
                                          <p:val>
                                            <p:fltVal val="0.5"/>
                                          </p:val>
                                        </p:tav>
                                        <p:tav tm="100000">
                                          <p:val>
                                            <p:fltVal val="1"/>
                                          </p:val>
                                        </p:tav>
                                      </p:tavLst>
                                    </p:anim>
                                    <p:anim calcmode="lin" valueType="num">
                                      <p:cBhvr>
                                        <p:cTn id="121" dur="664" tmFilter="0, 0; 0.125,0.2665; 0.25,0.4; 0.375,0.465; 0.5,0.5;  0.625,0.535; 0.75,0.6; 0.875,0.7335; 1,1">
                                          <p:stCondLst>
                                            <p:cond delay="664"/>
                                          </p:stCondLst>
                                        </p:cTn>
                                        <p:tgtEl>
                                          <p:spTgt spid="40"/>
                                        </p:tgtEl>
                                        <p:attrNameLst>
                                          <p:attrName>ppt_y</p:attrName>
                                        </p:attrNameLst>
                                      </p:cBhvr>
                                      <p:tavLst>
                                        <p:tav tm="0" fmla="#ppt_y-sin(pi*$)/9">
                                          <p:val>
                                            <p:fltVal val="0"/>
                                          </p:val>
                                        </p:tav>
                                        <p:tav tm="100000">
                                          <p:val>
                                            <p:fltVal val="1"/>
                                          </p:val>
                                        </p:tav>
                                      </p:tavLst>
                                    </p:anim>
                                    <p:anim calcmode="lin" valueType="num">
                                      <p:cBhvr>
                                        <p:cTn id="122" dur="332" tmFilter="0, 0; 0.125,0.2665; 0.25,0.4; 0.375,0.465; 0.5,0.5;  0.625,0.535; 0.75,0.6; 0.875,0.7335; 1,1">
                                          <p:stCondLst>
                                            <p:cond delay="1324"/>
                                          </p:stCondLst>
                                        </p:cTn>
                                        <p:tgtEl>
                                          <p:spTgt spid="40"/>
                                        </p:tgtEl>
                                        <p:attrNameLst>
                                          <p:attrName>ppt_y</p:attrName>
                                        </p:attrNameLst>
                                      </p:cBhvr>
                                      <p:tavLst>
                                        <p:tav tm="0" fmla="#ppt_y-sin(pi*$)/27">
                                          <p:val>
                                            <p:fltVal val="0"/>
                                          </p:val>
                                        </p:tav>
                                        <p:tav tm="100000">
                                          <p:val>
                                            <p:fltVal val="1"/>
                                          </p:val>
                                        </p:tav>
                                      </p:tavLst>
                                    </p:anim>
                                    <p:anim calcmode="lin" valueType="num">
                                      <p:cBhvr>
                                        <p:cTn id="123" dur="164" tmFilter="0, 0; 0.125,0.2665; 0.25,0.4; 0.375,0.465; 0.5,0.5;  0.625,0.535; 0.75,0.6; 0.875,0.7335; 1,1">
                                          <p:stCondLst>
                                            <p:cond delay="1656"/>
                                          </p:stCondLst>
                                        </p:cTn>
                                        <p:tgtEl>
                                          <p:spTgt spid="40"/>
                                        </p:tgtEl>
                                        <p:attrNameLst>
                                          <p:attrName>ppt_y</p:attrName>
                                        </p:attrNameLst>
                                      </p:cBhvr>
                                      <p:tavLst>
                                        <p:tav tm="0" fmla="#ppt_y-sin(pi*$)/81">
                                          <p:val>
                                            <p:fltVal val="0"/>
                                          </p:val>
                                        </p:tav>
                                        <p:tav tm="100000">
                                          <p:val>
                                            <p:fltVal val="1"/>
                                          </p:val>
                                        </p:tav>
                                      </p:tavLst>
                                    </p:anim>
                                    <p:animScale>
                                      <p:cBhvr>
                                        <p:cTn id="124" dur="26">
                                          <p:stCondLst>
                                            <p:cond delay="650"/>
                                          </p:stCondLst>
                                        </p:cTn>
                                        <p:tgtEl>
                                          <p:spTgt spid="40"/>
                                        </p:tgtEl>
                                      </p:cBhvr>
                                      <p:to x="100000" y="60000"/>
                                    </p:animScale>
                                    <p:animScale>
                                      <p:cBhvr>
                                        <p:cTn id="125" dur="166" decel="50000">
                                          <p:stCondLst>
                                            <p:cond delay="676"/>
                                          </p:stCondLst>
                                        </p:cTn>
                                        <p:tgtEl>
                                          <p:spTgt spid="40"/>
                                        </p:tgtEl>
                                      </p:cBhvr>
                                      <p:to x="100000" y="100000"/>
                                    </p:animScale>
                                    <p:animScale>
                                      <p:cBhvr>
                                        <p:cTn id="126" dur="26">
                                          <p:stCondLst>
                                            <p:cond delay="1312"/>
                                          </p:stCondLst>
                                        </p:cTn>
                                        <p:tgtEl>
                                          <p:spTgt spid="40"/>
                                        </p:tgtEl>
                                      </p:cBhvr>
                                      <p:to x="100000" y="80000"/>
                                    </p:animScale>
                                    <p:animScale>
                                      <p:cBhvr>
                                        <p:cTn id="127" dur="166" decel="50000">
                                          <p:stCondLst>
                                            <p:cond delay="1338"/>
                                          </p:stCondLst>
                                        </p:cTn>
                                        <p:tgtEl>
                                          <p:spTgt spid="40"/>
                                        </p:tgtEl>
                                      </p:cBhvr>
                                      <p:to x="100000" y="100000"/>
                                    </p:animScale>
                                    <p:animScale>
                                      <p:cBhvr>
                                        <p:cTn id="128" dur="26">
                                          <p:stCondLst>
                                            <p:cond delay="1642"/>
                                          </p:stCondLst>
                                        </p:cTn>
                                        <p:tgtEl>
                                          <p:spTgt spid="40"/>
                                        </p:tgtEl>
                                      </p:cBhvr>
                                      <p:to x="100000" y="90000"/>
                                    </p:animScale>
                                    <p:animScale>
                                      <p:cBhvr>
                                        <p:cTn id="129" dur="166" decel="50000">
                                          <p:stCondLst>
                                            <p:cond delay="1668"/>
                                          </p:stCondLst>
                                        </p:cTn>
                                        <p:tgtEl>
                                          <p:spTgt spid="40"/>
                                        </p:tgtEl>
                                      </p:cBhvr>
                                      <p:to x="100000" y="100000"/>
                                    </p:animScale>
                                    <p:animScale>
                                      <p:cBhvr>
                                        <p:cTn id="130" dur="26">
                                          <p:stCondLst>
                                            <p:cond delay="1808"/>
                                          </p:stCondLst>
                                        </p:cTn>
                                        <p:tgtEl>
                                          <p:spTgt spid="40"/>
                                        </p:tgtEl>
                                      </p:cBhvr>
                                      <p:to x="100000" y="95000"/>
                                    </p:animScale>
                                    <p:animScale>
                                      <p:cBhvr>
                                        <p:cTn id="131" dur="166" decel="50000">
                                          <p:stCondLst>
                                            <p:cond delay="1834"/>
                                          </p:stCondLst>
                                        </p:cTn>
                                        <p:tgtEl>
                                          <p:spTgt spid="40"/>
                                        </p:tgtEl>
                                      </p:cBhvr>
                                      <p:to x="100000" y="100000"/>
                                    </p:animScale>
                                  </p:childTnLst>
                                </p:cTn>
                              </p:par>
                              <p:par>
                                <p:cTn id="132" presetID="26" presetClass="entr" presetSubtype="0" fill="hold" nodeType="withEffect">
                                  <p:stCondLst>
                                    <p:cond delay="0"/>
                                  </p:stCondLst>
                                  <p:childTnLst>
                                    <p:set>
                                      <p:cBhvr>
                                        <p:cTn id="133" dur="1" fill="hold">
                                          <p:stCondLst>
                                            <p:cond delay="0"/>
                                          </p:stCondLst>
                                        </p:cTn>
                                        <p:tgtEl>
                                          <p:spTgt spid="43"/>
                                        </p:tgtEl>
                                        <p:attrNameLst>
                                          <p:attrName>style.visibility</p:attrName>
                                        </p:attrNameLst>
                                      </p:cBhvr>
                                      <p:to>
                                        <p:strVal val="visible"/>
                                      </p:to>
                                    </p:set>
                                    <p:animEffect transition="in" filter="wipe(down)">
                                      <p:cBhvr>
                                        <p:cTn id="134" dur="580">
                                          <p:stCondLst>
                                            <p:cond delay="0"/>
                                          </p:stCondLst>
                                        </p:cTn>
                                        <p:tgtEl>
                                          <p:spTgt spid="43"/>
                                        </p:tgtEl>
                                      </p:cBhvr>
                                    </p:animEffect>
                                    <p:anim calcmode="lin" valueType="num">
                                      <p:cBhvr>
                                        <p:cTn id="135" dur="1822" tmFilter="0,0; 0.14,0.36; 0.43,0.73; 0.71,0.91; 1.0,1.0">
                                          <p:stCondLst>
                                            <p:cond delay="0"/>
                                          </p:stCondLst>
                                        </p:cTn>
                                        <p:tgtEl>
                                          <p:spTgt spid="43"/>
                                        </p:tgtEl>
                                        <p:attrNameLst>
                                          <p:attrName>ppt_x</p:attrName>
                                        </p:attrNameLst>
                                      </p:cBhvr>
                                      <p:tavLst>
                                        <p:tav tm="0">
                                          <p:val>
                                            <p:strVal val="#ppt_x-0.25"/>
                                          </p:val>
                                        </p:tav>
                                        <p:tav tm="100000">
                                          <p:val>
                                            <p:strVal val="#ppt_x"/>
                                          </p:val>
                                        </p:tav>
                                      </p:tavLst>
                                    </p:anim>
                                    <p:anim calcmode="lin" valueType="num">
                                      <p:cBhvr>
                                        <p:cTn id="136" dur="664" tmFilter="0.0,0.0; 0.25,0.07; 0.50,0.2; 0.75,0.467; 1.0,1.0">
                                          <p:stCondLst>
                                            <p:cond delay="0"/>
                                          </p:stCondLst>
                                        </p:cTn>
                                        <p:tgtEl>
                                          <p:spTgt spid="43"/>
                                        </p:tgtEl>
                                        <p:attrNameLst>
                                          <p:attrName>ppt_y</p:attrName>
                                        </p:attrNameLst>
                                      </p:cBhvr>
                                      <p:tavLst>
                                        <p:tav tm="0" fmla="#ppt_y-sin(pi*$)/3">
                                          <p:val>
                                            <p:fltVal val="0.5"/>
                                          </p:val>
                                        </p:tav>
                                        <p:tav tm="100000">
                                          <p:val>
                                            <p:fltVal val="1"/>
                                          </p:val>
                                        </p:tav>
                                      </p:tavLst>
                                    </p:anim>
                                    <p:anim calcmode="lin" valueType="num">
                                      <p:cBhvr>
                                        <p:cTn id="137" dur="664" tmFilter="0, 0; 0.125,0.2665; 0.25,0.4; 0.375,0.465; 0.5,0.5;  0.625,0.535; 0.75,0.6; 0.875,0.7335; 1,1">
                                          <p:stCondLst>
                                            <p:cond delay="664"/>
                                          </p:stCondLst>
                                        </p:cTn>
                                        <p:tgtEl>
                                          <p:spTgt spid="43"/>
                                        </p:tgtEl>
                                        <p:attrNameLst>
                                          <p:attrName>ppt_y</p:attrName>
                                        </p:attrNameLst>
                                      </p:cBhvr>
                                      <p:tavLst>
                                        <p:tav tm="0" fmla="#ppt_y-sin(pi*$)/9">
                                          <p:val>
                                            <p:fltVal val="0"/>
                                          </p:val>
                                        </p:tav>
                                        <p:tav tm="100000">
                                          <p:val>
                                            <p:fltVal val="1"/>
                                          </p:val>
                                        </p:tav>
                                      </p:tavLst>
                                    </p:anim>
                                    <p:anim calcmode="lin" valueType="num">
                                      <p:cBhvr>
                                        <p:cTn id="138" dur="332" tmFilter="0, 0; 0.125,0.2665; 0.25,0.4; 0.375,0.465; 0.5,0.5;  0.625,0.535; 0.75,0.6; 0.875,0.7335; 1,1">
                                          <p:stCondLst>
                                            <p:cond delay="1324"/>
                                          </p:stCondLst>
                                        </p:cTn>
                                        <p:tgtEl>
                                          <p:spTgt spid="43"/>
                                        </p:tgtEl>
                                        <p:attrNameLst>
                                          <p:attrName>ppt_y</p:attrName>
                                        </p:attrNameLst>
                                      </p:cBhvr>
                                      <p:tavLst>
                                        <p:tav tm="0" fmla="#ppt_y-sin(pi*$)/27">
                                          <p:val>
                                            <p:fltVal val="0"/>
                                          </p:val>
                                        </p:tav>
                                        <p:tav tm="100000">
                                          <p:val>
                                            <p:fltVal val="1"/>
                                          </p:val>
                                        </p:tav>
                                      </p:tavLst>
                                    </p:anim>
                                    <p:anim calcmode="lin" valueType="num">
                                      <p:cBhvr>
                                        <p:cTn id="139" dur="164" tmFilter="0, 0; 0.125,0.2665; 0.25,0.4; 0.375,0.465; 0.5,0.5;  0.625,0.535; 0.75,0.6; 0.875,0.7335; 1,1">
                                          <p:stCondLst>
                                            <p:cond delay="1656"/>
                                          </p:stCondLst>
                                        </p:cTn>
                                        <p:tgtEl>
                                          <p:spTgt spid="43"/>
                                        </p:tgtEl>
                                        <p:attrNameLst>
                                          <p:attrName>ppt_y</p:attrName>
                                        </p:attrNameLst>
                                      </p:cBhvr>
                                      <p:tavLst>
                                        <p:tav tm="0" fmla="#ppt_y-sin(pi*$)/81">
                                          <p:val>
                                            <p:fltVal val="0"/>
                                          </p:val>
                                        </p:tav>
                                        <p:tav tm="100000">
                                          <p:val>
                                            <p:fltVal val="1"/>
                                          </p:val>
                                        </p:tav>
                                      </p:tavLst>
                                    </p:anim>
                                    <p:animScale>
                                      <p:cBhvr>
                                        <p:cTn id="140" dur="26">
                                          <p:stCondLst>
                                            <p:cond delay="650"/>
                                          </p:stCondLst>
                                        </p:cTn>
                                        <p:tgtEl>
                                          <p:spTgt spid="43"/>
                                        </p:tgtEl>
                                      </p:cBhvr>
                                      <p:to x="100000" y="60000"/>
                                    </p:animScale>
                                    <p:animScale>
                                      <p:cBhvr>
                                        <p:cTn id="141" dur="166" decel="50000">
                                          <p:stCondLst>
                                            <p:cond delay="676"/>
                                          </p:stCondLst>
                                        </p:cTn>
                                        <p:tgtEl>
                                          <p:spTgt spid="43"/>
                                        </p:tgtEl>
                                      </p:cBhvr>
                                      <p:to x="100000" y="100000"/>
                                    </p:animScale>
                                    <p:animScale>
                                      <p:cBhvr>
                                        <p:cTn id="142" dur="26">
                                          <p:stCondLst>
                                            <p:cond delay="1312"/>
                                          </p:stCondLst>
                                        </p:cTn>
                                        <p:tgtEl>
                                          <p:spTgt spid="43"/>
                                        </p:tgtEl>
                                      </p:cBhvr>
                                      <p:to x="100000" y="80000"/>
                                    </p:animScale>
                                    <p:animScale>
                                      <p:cBhvr>
                                        <p:cTn id="143" dur="166" decel="50000">
                                          <p:stCondLst>
                                            <p:cond delay="1338"/>
                                          </p:stCondLst>
                                        </p:cTn>
                                        <p:tgtEl>
                                          <p:spTgt spid="43"/>
                                        </p:tgtEl>
                                      </p:cBhvr>
                                      <p:to x="100000" y="100000"/>
                                    </p:animScale>
                                    <p:animScale>
                                      <p:cBhvr>
                                        <p:cTn id="144" dur="26">
                                          <p:stCondLst>
                                            <p:cond delay="1642"/>
                                          </p:stCondLst>
                                        </p:cTn>
                                        <p:tgtEl>
                                          <p:spTgt spid="43"/>
                                        </p:tgtEl>
                                      </p:cBhvr>
                                      <p:to x="100000" y="90000"/>
                                    </p:animScale>
                                    <p:animScale>
                                      <p:cBhvr>
                                        <p:cTn id="145" dur="166" decel="50000">
                                          <p:stCondLst>
                                            <p:cond delay="1668"/>
                                          </p:stCondLst>
                                        </p:cTn>
                                        <p:tgtEl>
                                          <p:spTgt spid="43"/>
                                        </p:tgtEl>
                                      </p:cBhvr>
                                      <p:to x="100000" y="100000"/>
                                    </p:animScale>
                                    <p:animScale>
                                      <p:cBhvr>
                                        <p:cTn id="146" dur="26">
                                          <p:stCondLst>
                                            <p:cond delay="1808"/>
                                          </p:stCondLst>
                                        </p:cTn>
                                        <p:tgtEl>
                                          <p:spTgt spid="43"/>
                                        </p:tgtEl>
                                      </p:cBhvr>
                                      <p:to x="100000" y="95000"/>
                                    </p:animScale>
                                    <p:animScale>
                                      <p:cBhvr>
                                        <p:cTn id="147" dur="166" decel="50000">
                                          <p:stCondLst>
                                            <p:cond delay="1834"/>
                                          </p:stCondLst>
                                        </p:cTn>
                                        <p:tgtEl>
                                          <p:spTgt spid="43"/>
                                        </p:tgtEl>
                                      </p:cBhvr>
                                      <p:to x="100000" y="100000"/>
                                    </p:animScale>
                                  </p:childTnLst>
                                </p:cTn>
                              </p:par>
                              <p:par>
                                <p:cTn id="148" presetID="26" presetClass="entr" presetSubtype="0" fill="hold" grpId="1" nodeType="withEffect">
                                  <p:stCondLst>
                                    <p:cond delay="0"/>
                                  </p:stCondLst>
                                  <p:childTnLst>
                                    <p:set>
                                      <p:cBhvr>
                                        <p:cTn id="149" dur="1" fill="hold">
                                          <p:stCondLst>
                                            <p:cond delay="0"/>
                                          </p:stCondLst>
                                        </p:cTn>
                                        <p:tgtEl>
                                          <p:spTgt spid="44"/>
                                        </p:tgtEl>
                                        <p:attrNameLst>
                                          <p:attrName>style.visibility</p:attrName>
                                        </p:attrNameLst>
                                      </p:cBhvr>
                                      <p:to>
                                        <p:strVal val="visible"/>
                                      </p:to>
                                    </p:set>
                                    <p:animEffect transition="in" filter="wipe(down)">
                                      <p:cBhvr>
                                        <p:cTn id="150" dur="580">
                                          <p:stCondLst>
                                            <p:cond delay="0"/>
                                          </p:stCondLst>
                                        </p:cTn>
                                        <p:tgtEl>
                                          <p:spTgt spid="44"/>
                                        </p:tgtEl>
                                      </p:cBhvr>
                                    </p:animEffect>
                                    <p:anim calcmode="lin" valueType="num">
                                      <p:cBhvr>
                                        <p:cTn id="151" dur="1822" tmFilter="0,0; 0.14,0.36; 0.43,0.73; 0.71,0.91; 1.0,1.0">
                                          <p:stCondLst>
                                            <p:cond delay="0"/>
                                          </p:stCondLst>
                                        </p:cTn>
                                        <p:tgtEl>
                                          <p:spTgt spid="44"/>
                                        </p:tgtEl>
                                        <p:attrNameLst>
                                          <p:attrName>ppt_x</p:attrName>
                                        </p:attrNameLst>
                                      </p:cBhvr>
                                      <p:tavLst>
                                        <p:tav tm="0">
                                          <p:val>
                                            <p:strVal val="#ppt_x-0.25"/>
                                          </p:val>
                                        </p:tav>
                                        <p:tav tm="100000">
                                          <p:val>
                                            <p:strVal val="#ppt_x"/>
                                          </p:val>
                                        </p:tav>
                                      </p:tavLst>
                                    </p:anim>
                                    <p:anim calcmode="lin" valueType="num">
                                      <p:cBhvr>
                                        <p:cTn id="152" dur="664" tmFilter="0.0,0.0; 0.25,0.07; 0.50,0.2; 0.75,0.467; 1.0,1.0">
                                          <p:stCondLst>
                                            <p:cond delay="0"/>
                                          </p:stCondLst>
                                        </p:cTn>
                                        <p:tgtEl>
                                          <p:spTgt spid="44"/>
                                        </p:tgtEl>
                                        <p:attrNameLst>
                                          <p:attrName>ppt_y</p:attrName>
                                        </p:attrNameLst>
                                      </p:cBhvr>
                                      <p:tavLst>
                                        <p:tav tm="0" fmla="#ppt_y-sin(pi*$)/3">
                                          <p:val>
                                            <p:fltVal val="0.5"/>
                                          </p:val>
                                        </p:tav>
                                        <p:tav tm="100000">
                                          <p:val>
                                            <p:fltVal val="1"/>
                                          </p:val>
                                        </p:tav>
                                      </p:tavLst>
                                    </p:anim>
                                    <p:anim calcmode="lin" valueType="num">
                                      <p:cBhvr>
                                        <p:cTn id="153" dur="664" tmFilter="0, 0; 0.125,0.2665; 0.25,0.4; 0.375,0.465; 0.5,0.5;  0.625,0.535; 0.75,0.6; 0.875,0.7335; 1,1">
                                          <p:stCondLst>
                                            <p:cond delay="664"/>
                                          </p:stCondLst>
                                        </p:cTn>
                                        <p:tgtEl>
                                          <p:spTgt spid="44"/>
                                        </p:tgtEl>
                                        <p:attrNameLst>
                                          <p:attrName>ppt_y</p:attrName>
                                        </p:attrNameLst>
                                      </p:cBhvr>
                                      <p:tavLst>
                                        <p:tav tm="0" fmla="#ppt_y-sin(pi*$)/9">
                                          <p:val>
                                            <p:fltVal val="0"/>
                                          </p:val>
                                        </p:tav>
                                        <p:tav tm="100000">
                                          <p:val>
                                            <p:fltVal val="1"/>
                                          </p:val>
                                        </p:tav>
                                      </p:tavLst>
                                    </p:anim>
                                    <p:anim calcmode="lin" valueType="num">
                                      <p:cBhvr>
                                        <p:cTn id="154" dur="332" tmFilter="0, 0; 0.125,0.2665; 0.25,0.4; 0.375,0.465; 0.5,0.5;  0.625,0.535; 0.75,0.6; 0.875,0.7335; 1,1">
                                          <p:stCondLst>
                                            <p:cond delay="1324"/>
                                          </p:stCondLst>
                                        </p:cTn>
                                        <p:tgtEl>
                                          <p:spTgt spid="44"/>
                                        </p:tgtEl>
                                        <p:attrNameLst>
                                          <p:attrName>ppt_y</p:attrName>
                                        </p:attrNameLst>
                                      </p:cBhvr>
                                      <p:tavLst>
                                        <p:tav tm="0" fmla="#ppt_y-sin(pi*$)/27">
                                          <p:val>
                                            <p:fltVal val="0"/>
                                          </p:val>
                                        </p:tav>
                                        <p:tav tm="100000">
                                          <p:val>
                                            <p:fltVal val="1"/>
                                          </p:val>
                                        </p:tav>
                                      </p:tavLst>
                                    </p:anim>
                                    <p:anim calcmode="lin" valueType="num">
                                      <p:cBhvr>
                                        <p:cTn id="155" dur="164" tmFilter="0, 0; 0.125,0.2665; 0.25,0.4; 0.375,0.465; 0.5,0.5;  0.625,0.535; 0.75,0.6; 0.875,0.7335; 1,1">
                                          <p:stCondLst>
                                            <p:cond delay="1656"/>
                                          </p:stCondLst>
                                        </p:cTn>
                                        <p:tgtEl>
                                          <p:spTgt spid="44"/>
                                        </p:tgtEl>
                                        <p:attrNameLst>
                                          <p:attrName>ppt_y</p:attrName>
                                        </p:attrNameLst>
                                      </p:cBhvr>
                                      <p:tavLst>
                                        <p:tav tm="0" fmla="#ppt_y-sin(pi*$)/81">
                                          <p:val>
                                            <p:fltVal val="0"/>
                                          </p:val>
                                        </p:tav>
                                        <p:tav tm="100000">
                                          <p:val>
                                            <p:fltVal val="1"/>
                                          </p:val>
                                        </p:tav>
                                      </p:tavLst>
                                    </p:anim>
                                    <p:animScale>
                                      <p:cBhvr>
                                        <p:cTn id="156" dur="26">
                                          <p:stCondLst>
                                            <p:cond delay="650"/>
                                          </p:stCondLst>
                                        </p:cTn>
                                        <p:tgtEl>
                                          <p:spTgt spid="44"/>
                                        </p:tgtEl>
                                      </p:cBhvr>
                                      <p:to x="100000" y="60000"/>
                                    </p:animScale>
                                    <p:animScale>
                                      <p:cBhvr>
                                        <p:cTn id="157" dur="166" decel="50000">
                                          <p:stCondLst>
                                            <p:cond delay="676"/>
                                          </p:stCondLst>
                                        </p:cTn>
                                        <p:tgtEl>
                                          <p:spTgt spid="44"/>
                                        </p:tgtEl>
                                      </p:cBhvr>
                                      <p:to x="100000" y="100000"/>
                                    </p:animScale>
                                    <p:animScale>
                                      <p:cBhvr>
                                        <p:cTn id="158" dur="26">
                                          <p:stCondLst>
                                            <p:cond delay="1312"/>
                                          </p:stCondLst>
                                        </p:cTn>
                                        <p:tgtEl>
                                          <p:spTgt spid="44"/>
                                        </p:tgtEl>
                                      </p:cBhvr>
                                      <p:to x="100000" y="80000"/>
                                    </p:animScale>
                                    <p:animScale>
                                      <p:cBhvr>
                                        <p:cTn id="159" dur="166" decel="50000">
                                          <p:stCondLst>
                                            <p:cond delay="1338"/>
                                          </p:stCondLst>
                                        </p:cTn>
                                        <p:tgtEl>
                                          <p:spTgt spid="44"/>
                                        </p:tgtEl>
                                      </p:cBhvr>
                                      <p:to x="100000" y="100000"/>
                                    </p:animScale>
                                    <p:animScale>
                                      <p:cBhvr>
                                        <p:cTn id="160" dur="26">
                                          <p:stCondLst>
                                            <p:cond delay="1642"/>
                                          </p:stCondLst>
                                        </p:cTn>
                                        <p:tgtEl>
                                          <p:spTgt spid="44"/>
                                        </p:tgtEl>
                                      </p:cBhvr>
                                      <p:to x="100000" y="90000"/>
                                    </p:animScale>
                                    <p:animScale>
                                      <p:cBhvr>
                                        <p:cTn id="161" dur="166" decel="50000">
                                          <p:stCondLst>
                                            <p:cond delay="1668"/>
                                          </p:stCondLst>
                                        </p:cTn>
                                        <p:tgtEl>
                                          <p:spTgt spid="44"/>
                                        </p:tgtEl>
                                      </p:cBhvr>
                                      <p:to x="100000" y="100000"/>
                                    </p:animScale>
                                    <p:animScale>
                                      <p:cBhvr>
                                        <p:cTn id="162" dur="26">
                                          <p:stCondLst>
                                            <p:cond delay="1808"/>
                                          </p:stCondLst>
                                        </p:cTn>
                                        <p:tgtEl>
                                          <p:spTgt spid="44"/>
                                        </p:tgtEl>
                                      </p:cBhvr>
                                      <p:to x="100000" y="95000"/>
                                    </p:animScale>
                                    <p:animScale>
                                      <p:cBhvr>
                                        <p:cTn id="163" dur="166" decel="50000">
                                          <p:stCondLst>
                                            <p:cond delay="1834"/>
                                          </p:stCondLst>
                                        </p:cTn>
                                        <p:tgtEl>
                                          <p:spTgt spid="44"/>
                                        </p:tgtEl>
                                      </p:cBhvr>
                                      <p:to x="100000" y="100000"/>
                                    </p:animScale>
                                  </p:childTnLst>
                                </p:cTn>
                              </p:par>
                              <p:par>
                                <p:cTn id="164" presetID="26" presetClass="entr" presetSubtype="0" fill="hold" nodeType="withEffect">
                                  <p:stCondLst>
                                    <p:cond delay="0"/>
                                  </p:stCondLst>
                                  <p:childTnLst>
                                    <p:set>
                                      <p:cBhvr>
                                        <p:cTn id="165" dur="1" fill="hold">
                                          <p:stCondLst>
                                            <p:cond delay="0"/>
                                          </p:stCondLst>
                                        </p:cTn>
                                        <p:tgtEl>
                                          <p:spTgt spid="7180"/>
                                        </p:tgtEl>
                                        <p:attrNameLst>
                                          <p:attrName>style.visibility</p:attrName>
                                        </p:attrNameLst>
                                      </p:cBhvr>
                                      <p:to>
                                        <p:strVal val="visible"/>
                                      </p:to>
                                    </p:set>
                                    <p:animEffect transition="in" filter="wipe(down)">
                                      <p:cBhvr>
                                        <p:cTn id="166" dur="580">
                                          <p:stCondLst>
                                            <p:cond delay="0"/>
                                          </p:stCondLst>
                                        </p:cTn>
                                        <p:tgtEl>
                                          <p:spTgt spid="7180"/>
                                        </p:tgtEl>
                                      </p:cBhvr>
                                    </p:animEffect>
                                    <p:anim calcmode="lin" valueType="num">
                                      <p:cBhvr>
                                        <p:cTn id="167" dur="1822" tmFilter="0,0; 0.14,0.36; 0.43,0.73; 0.71,0.91; 1.0,1.0">
                                          <p:stCondLst>
                                            <p:cond delay="0"/>
                                          </p:stCondLst>
                                        </p:cTn>
                                        <p:tgtEl>
                                          <p:spTgt spid="7180"/>
                                        </p:tgtEl>
                                        <p:attrNameLst>
                                          <p:attrName>ppt_x</p:attrName>
                                        </p:attrNameLst>
                                      </p:cBhvr>
                                      <p:tavLst>
                                        <p:tav tm="0">
                                          <p:val>
                                            <p:strVal val="#ppt_x-0.25"/>
                                          </p:val>
                                        </p:tav>
                                        <p:tav tm="100000">
                                          <p:val>
                                            <p:strVal val="#ppt_x"/>
                                          </p:val>
                                        </p:tav>
                                      </p:tavLst>
                                    </p:anim>
                                    <p:anim calcmode="lin" valueType="num">
                                      <p:cBhvr>
                                        <p:cTn id="168" dur="664" tmFilter="0.0,0.0; 0.25,0.07; 0.50,0.2; 0.75,0.467; 1.0,1.0">
                                          <p:stCondLst>
                                            <p:cond delay="0"/>
                                          </p:stCondLst>
                                        </p:cTn>
                                        <p:tgtEl>
                                          <p:spTgt spid="7180"/>
                                        </p:tgtEl>
                                        <p:attrNameLst>
                                          <p:attrName>ppt_y</p:attrName>
                                        </p:attrNameLst>
                                      </p:cBhvr>
                                      <p:tavLst>
                                        <p:tav tm="0" fmla="#ppt_y-sin(pi*$)/3">
                                          <p:val>
                                            <p:fltVal val="0.5"/>
                                          </p:val>
                                        </p:tav>
                                        <p:tav tm="100000">
                                          <p:val>
                                            <p:fltVal val="1"/>
                                          </p:val>
                                        </p:tav>
                                      </p:tavLst>
                                    </p:anim>
                                    <p:anim calcmode="lin" valueType="num">
                                      <p:cBhvr>
                                        <p:cTn id="169" dur="664" tmFilter="0, 0; 0.125,0.2665; 0.25,0.4; 0.375,0.465; 0.5,0.5;  0.625,0.535; 0.75,0.6; 0.875,0.7335; 1,1">
                                          <p:stCondLst>
                                            <p:cond delay="664"/>
                                          </p:stCondLst>
                                        </p:cTn>
                                        <p:tgtEl>
                                          <p:spTgt spid="7180"/>
                                        </p:tgtEl>
                                        <p:attrNameLst>
                                          <p:attrName>ppt_y</p:attrName>
                                        </p:attrNameLst>
                                      </p:cBhvr>
                                      <p:tavLst>
                                        <p:tav tm="0" fmla="#ppt_y-sin(pi*$)/9">
                                          <p:val>
                                            <p:fltVal val="0"/>
                                          </p:val>
                                        </p:tav>
                                        <p:tav tm="100000">
                                          <p:val>
                                            <p:fltVal val="1"/>
                                          </p:val>
                                        </p:tav>
                                      </p:tavLst>
                                    </p:anim>
                                    <p:anim calcmode="lin" valueType="num">
                                      <p:cBhvr>
                                        <p:cTn id="170" dur="332" tmFilter="0, 0; 0.125,0.2665; 0.25,0.4; 0.375,0.465; 0.5,0.5;  0.625,0.535; 0.75,0.6; 0.875,0.7335; 1,1">
                                          <p:stCondLst>
                                            <p:cond delay="1324"/>
                                          </p:stCondLst>
                                        </p:cTn>
                                        <p:tgtEl>
                                          <p:spTgt spid="7180"/>
                                        </p:tgtEl>
                                        <p:attrNameLst>
                                          <p:attrName>ppt_y</p:attrName>
                                        </p:attrNameLst>
                                      </p:cBhvr>
                                      <p:tavLst>
                                        <p:tav tm="0" fmla="#ppt_y-sin(pi*$)/27">
                                          <p:val>
                                            <p:fltVal val="0"/>
                                          </p:val>
                                        </p:tav>
                                        <p:tav tm="100000">
                                          <p:val>
                                            <p:fltVal val="1"/>
                                          </p:val>
                                        </p:tav>
                                      </p:tavLst>
                                    </p:anim>
                                    <p:anim calcmode="lin" valueType="num">
                                      <p:cBhvr>
                                        <p:cTn id="171" dur="164" tmFilter="0, 0; 0.125,0.2665; 0.25,0.4; 0.375,0.465; 0.5,0.5;  0.625,0.535; 0.75,0.6; 0.875,0.7335; 1,1">
                                          <p:stCondLst>
                                            <p:cond delay="1656"/>
                                          </p:stCondLst>
                                        </p:cTn>
                                        <p:tgtEl>
                                          <p:spTgt spid="7180"/>
                                        </p:tgtEl>
                                        <p:attrNameLst>
                                          <p:attrName>ppt_y</p:attrName>
                                        </p:attrNameLst>
                                      </p:cBhvr>
                                      <p:tavLst>
                                        <p:tav tm="0" fmla="#ppt_y-sin(pi*$)/81">
                                          <p:val>
                                            <p:fltVal val="0"/>
                                          </p:val>
                                        </p:tav>
                                        <p:tav tm="100000">
                                          <p:val>
                                            <p:fltVal val="1"/>
                                          </p:val>
                                        </p:tav>
                                      </p:tavLst>
                                    </p:anim>
                                    <p:animScale>
                                      <p:cBhvr>
                                        <p:cTn id="172" dur="26">
                                          <p:stCondLst>
                                            <p:cond delay="650"/>
                                          </p:stCondLst>
                                        </p:cTn>
                                        <p:tgtEl>
                                          <p:spTgt spid="7180"/>
                                        </p:tgtEl>
                                      </p:cBhvr>
                                      <p:to x="100000" y="60000"/>
                                    </p:animScale>
                                    <p:animScale>
                                      <p:cBhvr>
                                        <p:cTn id="173" dur="166" decel="50000">
                                          <p:stCondLst>
                                            <p:cond delay="676"/>
                                          </p:stCondLst>
                                        </p:cTn>
                                        <p:tgtEl>
                                          <p:spTgt spid="7180"/>
                                        </p:tgtEl>
                                      </p:cBhvr>
                                      <p:to x="100000" y="100000"/>
                                    </p:animScale>
                                    <p:animScale>
                                      <p:cBhvr>
                                        <p:cTn id="174" dur="26">
                                          <p:stCondLst>
                                            <p:cond delay="1312"/>
                                          </p:stCondLst>
                                        </p:cTn>
                                        <p:tgtEl>
                                          <p:spTgt spid="7180"/>
                                        </p:tgtEl>
                                      </p:cBhvr>
                                      <p:to x="100000" y="80000"/>
                                    </p:animScale>
                                    <p:animScale>
                                      <p:cBhvr>
                                        <p:cTn id="175" dur="166" decel="50000">
                                          <p:stCondLst>
                                            <p:cond delay="1338"/>
                                          </p:stCondLst>
                                        </p:cTn>
                                        <p:tgtEl>
                                          <p:spTgt spid="7180"/>
                                        </p:tgtEl>
                                      </p:cBhvr>
                                      <p:to x="100000" y="100000"/>
                                    </p:animScale>
                                    <p:animScale>
                                      <p:cBhvr>
                                        <p:cTn id="176" dur="26">
                                          <p:stCondLst>
                                            <p:cond delay="1642"/>
                                          </p:stCondLst>
                                        </p:cTn>
                                        <p:tgtEl>
                                          <p:spTgt spid="7180"/>
                                        </p:tgtEl>
                                      </p:cBhvr>
                                      <p:to x="100000" y="90000"/>
                                    </p:animScale>
                                    <p:animScale>
                                      <p:cBhvr>
                                        <p:cTn id="177" dur="166" decel="50000">
                                          <p:stCondLst>
                                            <p:cond delay="1668"/>
                                          </p:stCondLst>
                                        </p:cTn>
                                        <p:tgtEl>
                                          <p:spTgt spid="7180"/>
                                        </p:tgtEl>
                                      </p:cBhvr>
                                      <p:to x="100000" y="100000"/>
                                    </p:animScale>
                                    <p:animScale>
                                      <p:cBhvr>
                                        <p:cTn id="178" dur="26">
                                          <p:stCondLst>
                                            <p:cond delay="1808"/>
                                          </p:stCondLst>
                                        </p:cTn>
                                        <p:tgtEl>
                                          <p:spTgt spid="7180"/>
                                        </p:tgtEl>
                                      </p:cBhvr>
                                      <p:to x="100000" y="95000"/>
                                    </p:animScale>
                                    <p:animScale>
                                      <p:cBhvr>
                                        <p:cTn id="179" dur="166" decel="50000">
                                          <p:stCondLst>
                                            <p:cond delay="1834"/>
                                          </p:stCondLst>
                                        </p:cTn>
                                        <p:tgtEl>
                                          <p:spTgt spid="7180"/>
                                        </p:tgtEl>
                                      </p:cBhvr>
                                      <p:to x="100000" y="100000"/>
                                    </p:animScale>
                                  </p:childTnLst>
                                </p:cTn>
                              </p:par>
                              <p:par>
                                <p:cTn id="180" presetID="26" presetClass="entr" presetSubtype="0" fill="hold" nodeType="withEffect">
                                  <p:stCondLst>
                                    <p:cond delay="0"/>
                                  </p:stCondLst>
                                  <p:childTnLst>
                                    <p:set>
                                      <p:cBhvr>
                                        <p:cTn id="181" dur="1" fill="hold">
                                          <p:stCondLst>
                                            <p:cond delay="0"/>
                                          </p:stCondLst>
                                        </p:cTn>
                                        <p:tgtEl>
                                          <p:spTgt spid="7181"/>
                                        </p:tgtEl>
                                        <p:attrNameLst>
                                          <p:attrName>style.visibility</p:attrName>
                                        </p:attrNameLst>
                                      </p:cBhvr>
                                      <p:to>
                                        <p:strVal val="visible"/>
                                      </p:to>
                                    </p:set>
                                    <p:animEffect transition="in" filter="wipe(down)">
                                      <p:cBhvr>
                                        <p:cTn id="182" dur="580">
                                          <p:stCondLst>
                                            <p:cond delay="0"/>
                                          </p:stCondLst>
                                        </p:cTn>
                                        <p:tgtEl>
                                          <p:spTgt spid="7181"/>
                                        </p:tgtEl>
                                      </p:cBhvr>
                                    </p:animEffect>
                                    <p:anim calcmode="lin" valueType="num">
                                      <p:cBhvr>
                                        <p:cTn id="183" dur="1822" tmFilter="0,0; 0.14,0.36; 0.43,0.73; 0.71,0.91; 1.0,1.0">
                                          <p:stCondLst>
                                            <p:cond delay="0"/>
                                          </p:stCondLst>
                                        </p:cTn>
                                        <p:tgtEl>
                                          <p:spTgt spid="7181"/>
                                        </p:tgtEl>
                                        <p:attrNameLst>
                                          <p:attrName>ppt_x</p:attrName>
                                        </p:attrNameLst>
                                      </p:cBhvr>
                                      <p:tavLst>
                                        <p:tav tm="0">
                                          <p:val>
                                            <p:strVal val="#ppt_x-0.25"/>
                                          </p:val>
                                        </p:tav>
                                        <p:tav tm="100000">
                                          <p:val>
                                            <p:strVal val="#ppt_x"/>
                                          </p:val>
                                        </p:tav>
                                      </p:tavLst>
                                    </p:anim>
                                    <p:anim calcmode="lin" valueType="num">
                                      <p:cBhvr>
                                        <p:cTn id="184" dur="664" tmFilter="0.0,0.0; 0.25,0.07; 0.50,0.2; 0.75,0.467; 1.0,1.0">
                                          <p:stCondLst>
                                            <p:cond delay="0"/>
                                          </p:stCondLst>
                                        </p:cTn>
                                        <p:tgtEl>
                                          <p:spTgt spid="7181"/>
                                        </p:tgtEl>
                                        <p:attrNameLst>
                                          <p:attrName>ppt_y</p:attrName>
                                        </p:attrNameLst>
                                      </p:cBhvr>
                                      <p:tavLst>
                                        <p:tav tm="0" fmla="#ppt_y-sin(pi*$)/3">
                                          <p:val>
                                            <p:fltVal val="0.5"/>
                                          </p:val>
                                        </p:tav>
                                        <p:tav tm="100000">
                                          <p:val>
                                            <p:fltVal val="1"/>
                                          </p:val>
                                        </p:tav>
                                      </p:tavLst>
                                    </p:anim>
                                    <p:anim calcmode="lin" valueType="num">
                                      <p:cBhvr>
                                        <p:cTn id="185" dur="664" tmFilter="0, 0; 0.125,0.2665; 0.25,0.4; 0.375,0.465; 0.5,0.5;  0.625,0.535; 0.75,0.6; 0.875,0.7335; 1,1">
                                          <p:stCondLst>
                                            <p:cond delay="664"/>
                                          </p:stCondLst>
                                        </p:cTn>
                                        <p:tgtEl>
                                          <p:spTgt spid="7181"/>
                                        </p:tgtEl>
                                        <p:attrNameLst>
                                          <p:attrName>ppt_y</p:attrName>
                                        </p:attrNameLst>
                                      </p:cBhvr>
                                      <p:tavLst>
                                        <p:tav tm="0" fmla="#ppt_y-sin(pi*$)/9">
                                          <p:val>
                                            <p:fltVal val="0"/>
                                          </p:val>
                                        </p:tav>
                                        <p:tav tm="100000">
                                          <p:val>
                                            <p:fltVal val="1"/>
                                          </p:val>
                                        </p:tav>
                                      </p:tavLst>
                                    </p:anim>
                                    <p:anim calcmode="lin" valueType="num">
                                      <p:cBhvr>
                                        <p:cTn id="186" dur="332" tmFilter="0, 0; 0.125,0.2665; 0.25,0.4; 0.375,0.465; 0.5,0.5;  0.625,0.535; 0.75,0.6; 0.875,0.7335; 1,1">
                                          <p:stCondLst>
                                            <p:cond delay="1324"/>
                                          </p:stCondLst>
                                        </p:cTn>
                                        <p:tgtEl>
                                          <p:spTgt spid="7181"/>
                                        </p:tgtEl>
                                        <p:attrNameLst>
                                          <p:attrName>ppt_y</p:attrName>
                                        </p:attrNameLst>
                                      </p:cBhvr>
                                      <p:tavLst>
                                        <p:tav tm="0" fmla="#ppt_y-sin(pi*$)/27">
                                          <p:val>
                                            <p:fltVal val="0"/>
                                          </p:val>
                                        </p:tav>
                                        <p:tav tm="100000">
                                          <p:val>
                                            <p:fltVal val="1"/>
                                          </p:val>
                                        </p:tav>
                                      </p:tavLst>
                                    </p:anim>
                                    <p:anim calcmode="lin" valueType="num">
                                      <p:cBhvr>
                                        <p:cTn id="187" dur="164" tmFilter="0, 0; 0.125,0.2665; 0.25,0.4; 0.375,0.465; 0.5,0.5;  0.625,0.535; 0.75,0.6; 0.875,0.7335; 1,1">
                                          <p:stCondLst>
                                            <p:cond delay="1656"/>
                                          </p:stCondLst>
                                        </p:cTn>
                                        <p:tgtEl>
                                          <p:spTgt spid="7181"/>
                                        </p:tgtEl>
                                        <p:attrNameLst>
                                          <p:attrName>ppt_y</p:attrName>
                                        </p:attrNameLst>
                                      </p:cBhvr>
                                      <p:tavLst>
                                        <p:tav tm="0" fmla="#ppt_y-sin(pi*$)/81">
                                          <p:val>
                                            <p:fltVal val="0"/>
                                          </p:val>
                                        </p:tav>
                                        <p:tav tm="100000">
                                          <p:val>
                                            <p:fltVal val="1"/>
                                          </p:val>
                                        </p:tav>
                                      </p:tavLst>
                                    </p:anim>
                                    <p:animScale>
                                      <p:cBhvr>
                                        <p:cTn id="188" dur="26">
                                          <p:stCondLst>
                                            <p:cond delay="650"/>
                                          </p:stCondLst>
                                        </p:cTn>
                                        <p:tgtEl>
                                          <p:spTgt spid="7181"/>
                                        </p:tgtEl>
                                      </p:cBhvr>
                                      <p:to x="100000" y="60000"/>
                                    </p:animScale>
                                    <p:animScale>
                                      <p:cBhvr>
                                        <p:cTn id="189" dur="166" decel="50000">
                                          <p:stCondLst>
                                            <p:cond delay="676"/>
                                          </p:stCondLst>
                                        </p:cTn>
                                        <p:tgtEl>
                                          <p:spTgt spid="7181"/>
                                        </p:tgtEl>
                                      </p:cBhvr>
                                      <p:to x="100000" y="100000"/>
                                    </p:animScale>
                                    <p:animScale>
                                      <p:cBhvr>
                                        <p:cTn id="190" dur="26">
                                          <p:stCondLst>
                                            <p:cond delay="1312"/>
                                          </p:stCondLst>
                                        </p:cTn>
                                        <p:tgtEl>
                                          <p:spTgt spid="7181"/>
                                        </p:tgtEl>
                                      </p:cBhvr>
                                      <p:to x="100000" y="80000"/>
                                    </p:animScale>
                                    <p:animScale>
                                      <p:cBhvr>
                                        <p:cTn id="191" dur="166" decel="50000">
                                          <p:stCondLst>
                                            <p:cond delay="1338"/>
                                          </p:stCondLst>
                                        </p:cTn>
                                        <p:tgtEl>
                                          <p:spTgt spid="7181"/>
                                        </p:tgtEl>
                                      </p:cBhvr>
                                      <p:to x="100000" y="100000"/>
                                    </p:animScale>
                                    <p:animScale>
                                      <p:cBhvr>
                                        <p:cTn id="192" dur="26">
                                          <p:stCondLst>
                                            <p:cond delay="1642"/>
                                          </p:stCondLst>
                                        </p:cTn>
                                        <p:tgtEl>
                                          <p:spTgt spid="7181"/>
                                        </p:tgtEl>
                                      </p:cBhvr>
                                      <p:to x="100000" y="90000"/>
                                    </p:animScale>
                                    <p:animScale>
                                      <p:cBhvr>
                                        <p:cTn id="193" dur="166" decel="50000">
                                          <p:stCondLst>
                                            <p:cond delay="1668"/>
                                          </p:stCondLst>
                                        </p:cTn>
                                        <p:tgtEl>
                                          <p:spTgt spid="7181"/>
                                        </p:tgtEl>
                                      </p:cBhvr>
                                      <p:to x="100000" y="100000"/>
                                    </p:animScale>
                                    <p:animScale>
                                      <p:cBhvr>
                                        <p:cTn id="194" dur="26">
                                          <p:stCondLst>
                                            <p:cond delay="1808"/>
                                          </p:stCondLst>
                                        </p:cTn>
                                        <p:tgtEl>
                                          <p:spTgt spid="7181"/>
                                        </p:tgtEl>
                                      </p:cBhvr>
                                      <p:to x="100000" y="95000"/>
                                    </p:animScale>
                                    <p:animScale>
                                      <p:cBhvr>
                                        <p:cTn id="195" dur="166" decel="50000">
                                          <p:stCondLst>
                                            <p:cond delay="1834"/>
                                          </p:stCondLst>
                                        </p:cTn>
                                        <p:tgtEl>
                                          <p:spTgt spid="7181"/>
                                        </p:tgtEl>
                                      </p:cBhvr>
                                      <p:to x="100000" y="100000"/>
                                    </p:animScale>
                                  </p:childTnLst>
                                </p:cTn>
                              </p:par>
                              <p:par>
                                <p:cTn id="196" presetID="26" presetClass="entr" presetSubtype="0" fill="hold" nodeType="withEffect">
                                  <p:stCondLst>
                                    <p:cond delay="0"/>
                                  </p:stCondLst>
                                  <p:childTnLst>
                                    <p:set>
                                      <p:cBhvr>
                                        <p:cTn id="197" dur="1" fill="hold">
                                          <p:stCondLst>
                                            <p:cond delay="0"/>
                                          </p:stCondLst>
                                        </p:cTn>
                                        <p:tgtEl>
                                          <p:spTgt spid="7182"/>
                                        </p:tgtEl>
                                        <p:attrNameLst>
                                          <p:attrName>style.visibility</p:attrName>
                                        </p:attrNameLst>
                                      </p:cBhvr>
                                      <p:to>
                                        <p:strVal val="visible"/>
                                      </p:to>
                                    </p:set>
                                    <p:animEffect transition="in" filter="wipe(down)">
                                      <p:cBhvr>
                                        <p:cTn id="198" dur="580">
                                          <p:stCondLst>
                                            <p:cond delay="0"/>
                                          </p:stCondLst>
                                        </p:cTn>
                                        <p:tgtEl>
                                          <p:spTgt spid="7182"/>
                                        </p:tgtEl>
                                      </p:cBhvr>
                                    </p:animEffect>
                                    <p:anim calcmode="lin" valueType="num">
                                      <p:cBhvr>
                                        <p:cTn id="199" dur="1822" tmFilter="0,0; 0.14,0.36; 0.43,0.73; 0.71,0.91; 1.0,1.0">
                                          <p:stCondLst>
                                            <p:cond delay="0"/>
                                          </p:stCondLst>
                                        </p:cTn>
                                        <p:tgtEl>
                                          <p:spTgt spid="7182"/>
                                        </p:tgtEl>
                                        <p:attrNameLst>
                                          <p:attrName>ppt_x</p:attrName>
                                        </p:attrNameLst>
                                      </p:cBhvr>
                                      <p:tavLst>
                                        <p:tav tm="0">
                                          <p:val>
                                            <p:strVal val="#ppt_x-0.25"/>
                                          </p:val>
                                        </p:tav>
                                        <p:tav tm="100000">
                                          <p:val>
                                            <p:strVal val="#ppt_x"/>
                                          </p:val>
                                        </p:tav>
                                      </p:tavLst>
                                    </p:anim>
                                    <p:anim calcmode="lin" valueType="num">
                                      <p:cBhvr>
                                        <p:cTn id="200" dur="664" tmFilter="0.0,0.0; 0.25,0.07; 0.50,0.2; 0.75,0.467; 1.0,1.0">
                                          <p:stCondLst>
                                            <p:cond delay="0"/>
                                          </p:stCondLst>
                                        </p:cTn>
                                        <p:tgtEl>
                                          <p:spTgt spid="7182"/>
                                        </p:tgtEl>
                                        <p:attrNameLst>
                                          <p:attrName>ppt_y</p:attrName>
                                        </p:attrNameLst>
                                      </p:cBhvr>
                                      <p:tavLst>
                                        <p:tav tm="0" fmla="#ppt_y-sin(pi*$)/3">
                                          <p:val>
                                            <p:fltVal val="0.5"/>
                                          </p:val>
                                        </p:tav>
                                        <p:tav tm="100000">
                                          <p:val>
                                            <p:fltVal val="1"/>
                                          </p:val>
                                        </p:tav>
                                      </p:tavLst>
                                    </p:anim>
                                    <p:anim calcmode="lin" valueType="num">
                                      <p:cBhvr>
                                        <p:cTn id="201" dur="664" tmFilter="0, 0; 0.125,0.2665; 0.25,0.4; 0.375,0.465; 0.5,0.5;  0.625,0.535; 0.75,0.6; 0.875,0.7335; 1,1">
                                          <p:stCondLst>
                                            <p:cond delay="664"/>
                                          </p:stCondLst>
                                        </p:cTn>
                                        <p:tgtEl>
                                          <p:spTgt spid="7182"/>
                                        </p:tgtEl>
                                        <p:attrNameLst>
                                          <p:attrName>ppt_y</p:attrName>
                                        </p:attrNameLst>
                                      </p:cBhvr>
                                      <p:tavLst>
                                        <p:tav tm="0" fmla="#ppt_y-sin(pi*$)/9">
                                          <p:val>
                                            <p:fltVal val="0"/>
                                          </p:val>
                                        </p:tav>
                                        <p:tav tm="100000">
                                          <p:val>
                                            <p:fltVal val="1"/>
                                          </p:val>
                                        </p:tav>
                                      </p:tavLst>
                                    </p:anim>
                                    <p:anim calcmode="lin" valueType="num">
                                      <p:cBhvr>
                                        <p:cTn id="202" dur="332" tmFilter="0, 0; 0.125,0.2665; 0.25,0.4; 0.375,0.465; 0.5,0.5;  0.625,0.535; 0.75,0.6; 0.875,0.7335; 1,1">
                                          <p:stCondLst>
                                            <p:cond delay="1324"/>
                                          </p:stCondLst>
                                        </p:cTn>
                                        <p:tgtEl>
                                          <p:spTgt spid="7182"/>
                                        </p:tgtEl>
                                        <p:attrNameLst>
                                          <p:attrName>ppt_y</p:attrName>
                                        </p:attrNameLst>
                                      </p:cBhvr>
                                      <p:tavLst>
                                        <p:tav tm="0" fmla="#ppt_y-sin(pi*$)/27">
                                          <p:val>
                                            <p:fltVal val="0"/>
                                          </p:val>
                                        </p:tav>
                                        <p:tav tm="100000">
                                          <p:val>
                                            <p:fltVal val="1"/>
                                          </p:val>
                                        </p:tav>
                                      </p:tavLst>
                                    </p:anim>
                                    <p:anim calcmode="lin" valueType="num">
                                      <p:cBhvr>
                                        <p:cTn id="203" dur="164" tmFilter="0, 0; 0.125,0.2665; 0.25,0.4; 0.375,0.465; 0.5,0.5;  0.625,0.535; 0.75,0.6; 0.875,0.7335; 1,1">
                                          <p:stCondLst>
                                            <p:cond delay="1656"/>
                                          </p:stCondLst>
                                        </p:cTn>
                                        <p:tgtEl>
                                          <p:spTgt spid="7182"/>
                                        </p:tgtEl>
                                        <p:attrNameLst>
                                          <p:attrName>ppt_y</p:attrName>
                                        </p:attrNameLst>
                                      </p:cBhvr>
                                      <p:tavLst>
                                        <p:tav tm="0" fmla="#ppt_y-sin(pi*$)/81">
                                          <p:val>
                                            <p:fltVal val="0"/>
                                          </p:val>
                                        </p:tav>
                                        <p:tav tm="100000">
                                          <p:val>
                                            <p:fltVal val="1"/>
                                          </p:val>
                                        </p:tav>
                                      </p:tavLst>
                                    </p:anim>
                                    <p:animScale>
                                      <p:cBhvr>
                                        <p:cTn id="204" dur="26">
                                          <p:stCondLst>
                                            <p:cond delay="650"/>
                                          </p:stCondLst>
                                        </p:cTn>
                                        <p:tgtEl>
                                          <p:spTgt spid="7182"/>
                                        </p:tgtEl>
                                      </p:cBhvr>
                                      <p:to x="100000" y="60000"/>
                                    </p:animScale>
                                    <p:animScale>
                                      <p:cBhvr>
                                        <p:cTn id="205" dur="166" decel="50000">
                                          <p:stCondLst>
                                            <p:cond delay="676"/>
                                          </p:stCondLst>
                                        </p:cTn>
                                        <p:tgtEl>
                                          <p:spTgt spid="7182"/>
                                        </p:tgtEl>
                                      </p:cBhvr>
                                      <p:to x="100000" y="100000"/>
                                    </p:animScale>
                                    <p:animScale>
                                      <p:cBhvr>
                                        <p:cTn id="206" dur="26">
                                          <p:stCondLst>
                                            <p:cond delay="1312"/>
                                          </p:stCondLst>
                                        </p:cTn>
                                        <p:tgtEl>
                                          <p:spTgt spid="7182"/>
                                        </p:tgtEl>
                                      </p:cBhvr>
                                      <p:to x="100000" y="80000"/>
                                    </p:animScale>
                                    <p:animScale>
                                      <p:cBhvr>
                                        <p:cTn id="207" dur="166" decel="50000">
                                          <p:stCondLst>
                                            <p:cond delay="1338"/>
                                          </p:stCondLst>
                                        </p:cTn>
                                        <p:tgtEl>
                                          <p:spTgt spid="7182"/>
                                        </p:tgtEl>
                                      </p:cBhvr>
                                      <p:to x="100000" y="100000"/>
                                    </p:animScale>
                                    <p:animScale>
                                      <p:cBhvr>
                                        <p:cTn id="208" dur="26">
                                          <p:stCondLst>
                                            <p:cond delay="1642"/>
                                          </p:stCondLst>
                                        </p:cTn>
                                        <p:tgtEl>
                                          <p:spTgt spid="7182"/>
                                        </p:tgtEl>
                                      </p:cBhvr>
                                      <p:to x="100000" y="90000"/>
                                    </p:animScale>
                                    <p:animScale>
                                      <p:cBhvr>
                                        <p:cTn id="209" dur="166" decel="50000">
                                          <p:stCondLst>
                                            <p:cond delay="1668"/>
                                          </p:stCondLst>
                                        </p:cTn>
                                        <p:tgtEl>
                                          <p:spTgt spid="7182"/>
                                        </p:tgtEl>
                                      </p:cBhvr>
                                      <p:to x="100000" y="100000"/>
                                    </p:animScale>
                                    <p:animScale>
                                      <p:cBhvr>
                                        <p:cTn id="210" dur="26">
                                          <p:stCondLst>
                                            <p:cond delay="1808"/>
                                          </p:stCondLst>
                                        </p:cTn>
                                        <p:tgtEl>
                                          <p:spTgt spid="7182"/>
                                        </p:tgtEl>
                                      </p:cBhvr>
                                      <p:to x="100000" y="95000"/>
                                    </p:animScale>
                                    <p:animScale>
                                      <p:cBhvr>
                                        <p:cTn id="211" dur="166" decel="50000">
                                          <p:stCondLst>
                                            <p:cond delay="1834"/>
                                          </p:stCondLst>
                                        </p:cTn>
                                        <p:tgtEl>
                                          <p:spTgt spid="718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173" grpId="0" animBg="1"/>
      <p:bldP spid="7173" grpId="1" animBg="1"/>
      <p:bldP spid="36" grpId="0" animBg="1"/>
      <p:bldP spid="36" grpId="1" animBg="1"/>
      <p:bldP spid="40" grpId="0" animBg="1"/>
      <p:bldP spid="40" grpId="1" animBg="1"/>
      <p:bldP spid="44" grpId="0" animBg="1"/>
      <p:bldP spid="44"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371726" y="613991"/>
            <a:ext cx="1861191" cy="740289"/>
            <a:chOff x="635794" y="460493"/>
            <a:chExt cx="1395893" cy="555217"/>
          </a:xfrm>
        </p:grpSpPr>
        <p:sp>
          <p:nvSpPr>
            <p:cNvPr id="3" name="TextBox 2">
              <a:extLst>
                <a:ext uri="{FF2B5EF4-FFF2-40B4-BE49-F238E27FC236}">
                  <a16:creationId xmlns:a16="http://schemas.microsoft.com/office/drawing/2014/main" id="{C07B3502-F58A-46C0-88F8-3DE26F98CD3F}"/>
                </a:ext>
              </a:extLst>
            </p:cNvPr>
            <p:cNvSpPr txBox="1"/>
            <p:nvPr/>
          </p:nvSpPr>
          <p:spPr>
            <a:xfrm>
              <a:off x="1218102" y="460493"/>
              <a:ext cx="813585" cy="430791"/>
            </a:xfrm>
            <a:prstGeom prst="rect">
              <a:avLst/>
            </a:prstGeom>
            <a:noFill/>
          </p:spPr>
          <p:txBody>
            <a:bodyPr wrap="square" rtlCol="0">
              <a:spAutoFit/>
            </a:bodyPr>
            <a:lstStyle/>
            <a:p>
              <a:pPr algn="ctr" defTabSz="1219170">
                <a:lnSpc>
                  <a:spcPct val="150000"/>
                </a:lnSpc>
                <a:buClr>
                  <a:srgbClr val="000000"/>
                </a:buClr>
              </a:pPr>
              <a:r>
                <a:rPr lang="vi-VN"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rPr>
                <a:t>ĐỌC</a:t>
              </a:r>
              <a:endParaRPr lang="en-US" sz="2400" b="1" kern="0" dirty="0">
                <a:solidFill>
                  <a:srgbClr val="17479D"/>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4" name="Picture 3">
              <a:extLst>
                <a:ext uri="{FF2B5EF4-FFF2-40B4-BE49-F238E27FC236}">
                  <a16:creationId xmlns:a16="http://schemas.microsoft.com/office/drawing/2014/main" id="{313B8F63-C1DC-4BF0-9681-7D14EF947D76}"/>
                </a:ext>
              </a:extLst>
            </p:cNvPr>
            <p:cNvPicPr>
              <a:picLocks noChangeAspect="1"/>
            </p:cNvPicPr>
            <p:nvPr/>
          </p:nvPicPr>
          <p:blipFill rotWithShape="1">
            <a:blip r:embed="rId2">
              <a:clrChange>
                <a:clrFrom>
                  <a:srgbClr val="FFFCFF"/>
                </a:clrFrom>
                <a:clrTo>
                  <a:srgbClr val="FFFCFF">
                    <a:alpha val="0"/>
                  </a:srgbClr>
                </a:clrTo>
              </a:clrChange>
            </a:blip>
            <a:srcRect l="1772" t="2351" r="1"/>
            <a:stretch/>
          </p:blipFill>
          <p:spPr>
            <a:xfrm>
              <a:off x="635794" y="490538"/>
              <a:ext cx="582308" cy="525172"/>
            </a:xfrm>
            <a:prstGeom prst="rect">
              <a:avLst/>
            </a:prstGeom>
          </p:spPr>
        </p:pic>
      </p:grpSp>
      <p:sp>
        <p:nvSpPr>
          <p:cNvPr id="5" name="TextBox 4">
            <a:extLst>
              <a:ext uri="{FF2B5EF4-FFF2-40B4-BE49-F238E27FC236}">
                <a16:creationId xmlns:a16="http://schemas.microsoft.com/office/drawing/2014/main" id="{83C8FAFC-C1D0-49BB-A45E-D744951A028F}"/>
              </a:ext>
            </a:extLst>
          </p:cNvPr>
          <p:cNvSpPr txBox="1"/>
          <p:nvPr/>
        </p:nvSpPr>
        <p:spPr>
          <a:xfrm>
            <a:off x="2518779" y="1058250"/>
            <a:ext cx="7154436" cy="628121"/>
          </a:xfrm>
          <a:prstGeom prst="rect">
            <a:avLst/>
          </a:prstGeom>
          <a:noFill/>
        </p:spPr>
        <p:txBody>
          <a:bodyPr wrap="square" rtlCol="0">
            <a:spAutoFit/>
          </a:bodyPr>
          <a:lstStyle/>
          <a:p>
            <a:pPr algn="ctr" defTabSz="1219170">
              <a:lnSpc>
                <a:spcPct val="150000"/>
              </a:lnSpc>
              <a:buClr>
                <a:srgbClr val="000000"/>
              </a:buClr>
            </a:pPr>
            <a:r>
              <a:rPr lang="vi-VN" sz="2667"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Từ ngữ</a:t>
            </a:r>
            <a:endParaRPr lang="en-US" sz="2667" b="1"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6" name="Group 5"/>
          <p:cNvGrpSpPr/>
          <p:nvPr/>
        </p:nvGrpSpPr>
        <p:grpSpPr>
          <a:xfrm>
            <a:off x="2039978" y="1877189"/>
            <a:ext cx="2519035" cy="629916"/>
            <a:chOff x="460224" y="1435196"/>
            <a:chExt cx="1889276" cy="472437"/>
          </a:xfrm>
        </p:grpSpPr>
        <p:sp>
          <p:nvSpPr>
            <p:cNvPr id="7" name="Rectangle 6">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cánh</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cam</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8" name="Oval 7">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2" name="TextBox 11">
            <a:extLst>
              <a:ext uri="{FF2B5EF4-FFF2-40B4-BE49-F238E27FC236}">
                <a16:creationId xmlns:a16="http://schemas.microsoft.com/office/drawing/2014/main" id="{3BCDD889-B037-48BC-924C-9A4CE9368C89}"/>
              </a:ext>
            </a:extLst>
          </p:cNvPr>
          <p:cNvSpPr txBox="1"/>
          <p:nvPr/>
        </p:nvSpPr>
        <p:spPr>
          <a:xfrm>
            <a:off x="4097445" y="2652629"/>
            <a:ext cx="6020907" cy="518091"/>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dáng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không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cân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bên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cao</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bên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thấp</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nvGrpSpPr>
          <p:cNvPr id="14" name="Group 13"/>
          <p:cNvGrpSpPr/>
          <p:nvPr/>
        </p:nvGrpSpPr>
        <p:grpSpPr>
          <a:xfrm>
            <a:off x="2137632" y="2559167"/>
            <a:ext cx="2519035" cy="629916"/>
            <a:chOff x="460224" y="1435196"/>
            <a:chExt cx="1889276" cy="472437"/>
          </a:xfrm>
        </p:grpSpPr>
        <p:sp>
          <p:nvSpPr>
            <p:cNvPr id="15" name="Rectangle 14">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tập</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tễnh</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6" name="Oval 15">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17" name="Group 16"/>
          <p:cNvGrpSpPr/>
          <p:nvPr/>
        </p:nvGrpSpPr>
        <p:grpSpPr>
          <a:xfrm>
            <a:off x="2137632" y="3545282"/>
            <a:ext cx="2519035" cy="629916"/>
            <a:chOff x="460224" y="1435196"/>
            <a:chExt cx="1889276" cy="472437"/>
          </a:xfrm>
        </p:grpSpPr>
        <p:sp>
          <p:nvSpPr>
            <p:cNvPr id="22" name="Rectangle 21">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óng</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ánh</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3" name="Oval 22">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4" name="Group 23"/>
          <p:cNvGrpSpPr/>
          <p:nvPr/>
        </p:nvGrpSpPr>
        <p:grpSpPr>
          <a:xfrm>
            <a:off x="2137632" y="4544348"/>
            <a:ext cx="2519035" cy="629916"/>
            <a:chOff x="460224" y="1435196"/>
            <a:chExt cx="1889276" cy="472437"/>
          </a:xfrm>
        </p:grpSpPr>
        <p:sp>
          <p:nvSpPr>
            <p:cNvPr id="25" name="Rectangle 24">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khệ</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nệ</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6" name="Oval 25">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grpSp>
        <p:nvGrpSpPr>
          <p:cNvPr id="27" name="Group 26"/>
          <p:cNvGrpSpPr/>
          <p:nvPr/>
        </p:nvGrpSpPr>
        <p:grpSpPr>
          <a:xfrm>
            <a:off x="2137632" y="5543415"/>
            <a:ext cx="2519035" cy="629916"/>
            <a:chOff x="460224" y="1435196"/>
            <a:chExt cx="1889276" cy="472437"/>
          </a:xfrm>
        </p:grpSpPr>
        <p:sp>
          <p:nvSpPr>
            <p:cNvPr id="28" name="Rectangle 27">
              <a:extLst>
                <a:ext uri="{FF2B5EF4-FFF2-40B4-BE49-F238E27FC236}">
                  <a16:creationId xmlns:a16="http://schemas.microsoft.com/office/drawing/2014/main" id="{2A05FE84-F3FF-423B-ADA4-6F77209D652D}"/>
                </a:ext>
              </a:extLst>
            </p:cNvPr>
            <p:cNvSpPr/>
            <p:nvPr/>
          </p:nvSpPr>
          <p:spPr>
            <a:xfrm>
              <a:off x="460224" y="1435196"/>
              <a:ext cx="1889276" cy="472437"/>
            </a:xfrm>
            <a:prstGeom prst="rect">
              <a:avLst/>
            </a:prstGeom>
          </p:spPr>
          <p:txBody>
            <a:bodyPr wrap="square">
              <a:spAutoFit/>
            </a:bodyPr>
            <a:lstStyle/>
            <a:p>
              <a:pPr algn="just" defTabSz="1219170">
                <a:lnSpc>
                  <a:spcPct val="150000"/>
                </a:lnSpc>
                <a:buClr>
                  <a:srgbClr val="000000"/>
                </a:buClr>
              </a:pPr>
              <a:r>
                <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tròn</a:t>
              </a:r>
              <a:r>
                <a:rPr lang="en-US"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rPr>
                <a:t>lẳn</a:t>
              </a:r>
              <a:endParaRPr lang="vi-VN" sz="2667" kern="0" dirty="0">
                <a:solidFill>
                  <a:srgbClr val="000000"/>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9" name="Oval 28">
              <a:extLst>
                <a:ext uri="{FF2B5EF4-FFF2-40B4-BE49-F238E27FC236}">
                  <a16:creationId xmlns:a16="http://schemas.microsoft.com/office/drawing/2014/main" id="{2C8AD751-7B5F-4219-A003-AE328012CD5C}"/>
                </a:ext>
              </a:extLst>
            </p:cNvPr>
            <p:cNvSpPr/>
            <p:nvPr/>
          </p:nvSpPr>
          <p:spPr>
            <a:xfrm>
              <a:off x="629126" y="1609129"/>
              <a:ext cx="233916" cy="233916"/>
            </a:xfrm>
            <a:prstGeom prst="ellipse">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vi-VN" sz="2133" kern="0">
                <a:solidFill>
                  <a:srgbClr val="BAE5E4"/>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30" name="TextBox 29">
            <a:extLst>
              <a:ext uri="{FF2B5EF4-FFF2-40B4-BE49-F238E27FC236}">
                <a16:creationId xmlns:a16="http://schemas.microsoft.com/office/drawing/2014/main" id="{3BCDD889-B037-48BC-924C-9A4CE9368C89}"/>
              </a:ext>
            </a:extLst>
          </p:cNvPr>
          <p:cNvSpPr txBox="1"/>
          <p:nvPr/>
        </p:nvSpPr>
        <p:spPr>
          <a:xfrm>
            <a:off x="4097445" y="3649407"/>
            <a:ext cx="7257095" cy="518091"/>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phản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chiếu</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ánh</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sáng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lấp</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lánh</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trông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đẹp</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mắt</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1" name="TextBox 30">
            <a:extLst>
              <a:ext uri="{FF2B5EF4-FFF2-40B4-BE49-F238E27FC236}">
                <a16:creationId xmlns:a16="http://schemas.microsoft.com/office/drawing/2014/main" id="{3BCDD889-B037-48BC-924C-9A4CE9368C89}"/>
              </a:ext>
            </a:extLst>
          </p:cNvPr>
          <p:cNvSpPr txBox="1"/>
          <p:nvPr/>
        </p:nvSpPr>
        <p:spPr>
          <a:xfrm>
            <a:off x="3792645" y="4664639"/>
            <a:ext cx="7677305" cy="518091"/>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dáng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đi</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chậm</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chạp</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như</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phải</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mang</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vác</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nặng</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2050" name="Picture 2" descr="Tập tin:Bọ cánh cam Tả Phìn Hồ.jpg – Wikipedia tiếng Việ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136" y="2534932"/>
            <a:ext cx="5783803" cy="3253389"/>
          </a:xfrm>
          <a:prstGeom prst="rect">
            <a:avLst/>
          </a:prstGeom>
          <a:noFill/>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3BCDD889-B037-48BC-924C-9A4CE9368C89}"/>
              </a:ext>
            </a:extLst>
          </p:cNvPr>
          <p:cNvSpPr txBox="1"/>
          <p:nvPr/>
        </p:nvSpPr>
        <p:spPr>
          <a:xfrm>
            <a:off x="3945045" y="5661417"/>
            <a:ext cx="6020907" cy="514949"/>
          </a:xfrm>
          <a:prstGeom prst="rect">
            <a:avLst/>
          </a:prstGeom>
          <a:noFill/>
        </p:spPr>
        <p:txBody>
          <a:bodyPr wrap="square" rtlCol="0">
            <a:spAutoFit/>
          </a:bodyPr>
          <a:lstStyle/>
          <a:p>
            <a:pPr defTabSz="1219170">
              <a:lnSpc>
                <a:spcPts val="3733"/>
              </a:lnSpc>
              <a:buClr>
                <a:srgbClr val="000000"/>
              </a:buClr>
            </a:pP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tròn</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đặc</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chắc</a:t>
            </a:r>
            <a:r>
              <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 </a:t>
            </a:r>
            <a:r>
              <a:rPr lang="en-US" sz="2667" kern="0" dirty="0" err="1">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rPr>
              <a:t>thịt</a:t>
            </a:r>
            <a:endParaRPr lang="en-US" sz="2667" kern="0" dirty="0">
              <a:solidFill>
                <a:srgbClr val="FC7D77">
                  <a:lumMod val="50000"/>
                </a:srgbClr>
              </a:solidFill>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8000284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out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fade">
                                      <p:cBhvr>
                                        <p:cTn id="27" dur="500"/>
                                        <p:tgtEl>
                                          <p:spTgt spid="2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2050"/>
                                        </p:tgtEl>
                                        <p:attrNameLst>
                                          <p:attrName>style.visibility</p:attrName>
                                        </p:attrNameLst>
                                      </p:cBhvr>
                                      <p:to>
                                        <p:strVal val="visible"/>
                                      </p:to>
                                    </p:set>
                                    <p:animEffect transition="in" filter="fade">
                                      <p:cBhvr>
                                        <p:cTn id="37" dur="500"/>
                                        <p:tgtEl>
                                          <p:spTgt spid="205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wipe(left)">
                                      <p:cBhvr>
                                        <p:cTn id="42" dur="500"/>
                                        <p:tgtEl>
                                          <p:spTgt spid="12"/>
                                        </p:tgtEl>
                                      </p:cBhvr>
                                    </p:animEffect>
                                  </p:childTnLst>
                                </p:cTn>
                              </p:par>
                              <p:par>
                                <p:cTn id="43" presetID="10" presetClass="exit" presetSubtype="0" fill="hold" nodeType="withEffect">
                                  <p:stCondLst>
                                    <p:cond delay="0"/>
                                  </p:stCondLst>
                                  <p:childTnLst>
                                    <p:animEffect transition="out" filter="fade">
                                      <p:cBhvr>
                                        <p:cTn id="44" dur="500"/>
                                        <p:tgtEl>
                                          <p:spTgt spid="2050"/>
                                        </p:tgtEl>
                                      </p:cBhvr>
                                    </p:animEffect>
                                    <p:set>
                                      <p:cBhvr>
                                        <p:cTn id="45" dur="1" fill="hold">
                                          <p:stCondLst>
                                            <p:cond delay="499"/>
                                          </p:stCondLst>
                                        </p:cTn>
                                        <p:tgtEl>
                                          <p:spTgt spid="2050"/>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30"/>
                                        </p:tgtEl>
                                        <p:attrNameLst>
                                          <p:attrName>style.visibility</p:attrName>
                                        </p:attrNameLst>
                                      </p:cBhvr>
                                      <p:to>
                                        <p:strVal val="visible"/>
                                      </p:to>
                                    </p:set>
                                    <p:animEffect transition="in" filter="wipe(left)">
                                      <p:cBhvr>
                                        <p:cTn id="50" dur="500"/>
                                        <p:tgtEl>
                                          <p:spTgt spid="30"/>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32"/>
                                        </p:tgtEl>
                                        <p:attrNameLst>
                                          <p:attrName>style.visibility</p:attrName>
                                        </p:attrNameLst>
                                      </p:cBhvr>
                                      <p:to>
                                        <p:strVal val="visible"/>
                                      </p:to>
                                    </p:set>
                                    <p:animEffect transition="in" filter="wipe(left)">
                                      <p:cBhvr>
                                        <p:cTn id="60"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2" grpId="0"/>
      <p:bldP spid="30" grpId="0"/>
      <p:bldP spid="31" grpId="0"/>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cstate="print">
            <a:extLst>
              <a:ext uri="{28A0092B-C50C-407E-A947-70E740481C1C}">
                <a14:useLocalDpi xmlns:a14="http://schemas.microsoft.com/office/drawing/2010/main" val="0"/>
              </a:ext>
            </a:extLst>
          </a:blip>
          <a:srcRect b="-2563"/>
          <a:stretch>
            <a:fillRect/>
          </a:stretch>
        </p:blipFill>
        <p:spPr>
          <a:xfrm>
            <a:off x="665327" y="1137265"/>
            <a:ext cx="10017422" cy="4183882"/>
          </a:xfrm>
          <a:prstGeom prst="rect">
            <a:avLst/>
          </a:prstGeom>
        </p:spPr>
      </p:pic>
      <p:sp>
        <p:nvSpPr>
          <p:cNvPr id="2" name="TextBox 1">
            <a:extLst>
              <a:ext uri="{FF2B5EF4-FFF2-40B4-BE49-F238E27FC236}">
                <a16:creationId xmlns:a16="http://schemas.microsoft.com/office/drawing/2014/main" id="{A5DDC807-C27C-421C-BDBD-D4A5AB83026A}"/>
              </a:ext>
            </a:extLst>
          </p:cNvPr>
          <p:cNvSpPr txBox="1"/>
          <p:nvPr/>
        </p:nvSpPr>
        <p:spPr>
          <a:xfrm>
            <a:off x="3033251" y="528810"/>
            <a:ext cx="64008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Luyện</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dài</a:t>
            </a:r>
            <a:endParaRPr kumimoji="0" lang="en-US" sz="44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 name="TextBox 2">
            <a:extLst>
              <a:ext uri="{FF2B5EF4-FFF2-40B4-BE49-F238E27FC236}">
                <a16:creationId xmlns:a16="http://schemas.microsoft.com/office/drawing/2014/main" id="{372846CF-AF4C-4A97-935C-73AD6AB1037C}"/>
              </a:ext>
            </a:extLst>
          </p:cNvPr>
          <p:cNvSpPr txBox="1"/>
          <p:nvPr/>
        </p:nvSpPr>
        <p:spPr>
          <a:xfrm>
            <a:off x="1953598" y="3100112"/>
            <a:ext cx="7480453"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 khi nghe tiếng động, chú khệ nệ ôm cái bụng tròn lẳn, trốn vào đám cỏ rối. </a:t>
            </a:r>
          </a:p>
        </p:txBody>
      </p:sp>
      <p:cxnSp>
        <p:nvCxnSpPr>
          <p:cNvPr id="5" name="Straight Connector 4">
            <a:extLst>
              <a:ext uri="{FF2B5EF4-FFF2-40B4-BE49-F238E27FC236}">
                <a16:creationId xmlns:a16="http://schemas.microsoft.com/office/drawing/2014/main" id="{0FF60E35-BABF-4393-877D-D0EB7259E82C}"/>
              </a:ext>
            </a:extLst>
          </p:cNvPr>
          <p:cNvCxnSpPr>
            <a:cxnSpLocks/>
          </p:cNvCxnSpPr>
          <p:nvPr/>
        </p:nvCxnSpPr>
        <p:spPr>
          <a:xfrm flipH="1">
            <a:off x="6438519" y="3261098"/>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2" name="Straight Connector 11">
            <a:extLst>
              <a:ext uri="{FF2B5EF4-FFF2-40B4-BE49-F238E27FC236}">
                <a16:creationId xmlns:a16="http://schemas.microsoft.com/office/drawing/2014/main" id="{55936AF3-7244-454F-B51B-8083A62B8A14}"/>
              </a:ext>
            </a:extLst>
          </p:cNvPr>
          <p:cNvCxnSpPr>
            <a:cxnSpLocks/>
          </p:cNvCxnSpPr>
          <p:nvPr/>
        </p:nvCxnSpPr>
        <p:spPr>
          <a:xfrm flipH="1">
            <a:off x="8570356" y="3229206"/>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3" name="Straight Connector 12">
            <a:extLst>
              <a:ext uri="{FF2B5EF4-FFF2-40B4-BE49-F238E27FC236}">
                <a16:creationId xmlns:a16="http://schemas.microsoft.com/office/drawing/2014/main" id="{EBADBCCB-E9EE-4A0E-8B91-4BA73D10AB28}"/>
              </a:ext>
            </a:extLst>
          </p:cNvPr>
          <p:cNvCxnSpPr>
            <a:cxnSpLocks/>
          </p:cNvCxnSpPr>
          <p:nvPr/>
        </p:nvCxnSpPr>
        <p:spPr>
          <a:xfrm flipH="1">
            <a:off x="5188506" y="3705321"/>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6" name="Straight Connector 15">
            <a:extLst>
              <a:ext uri="{FF2B5EF4-FFF2-40B4-BE49-F238E27FC236}">
                <a16:creationId xmlns:a16="http://schemas.microsoft.com/office/drawing/2014/main" id="{751594EA-5704-4D38-BBB7-C9BE3BB5A455}"/>
              </a:ext>
            </a:extLst>
          </p:cNvPr>
          <p:cNvCxnSpPr>
            <a:cxnSpLocks/>
          </p:cNvCxnSpPr>
          <p:nvPr/>
        </p:nvCxnSpPr>
        <p:spPr>
          <a:xfrm flipH="1">
            <a:off x="8838270" y="3705321"/>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EF17294B-C819-4E15-B32A-24C6108F8961}"/>
              </a:ext>
            </a:extLst>
          </p:cNvPr>
          <p:cNvCxnSpPr>
            <a:cxnSpLocks/>
          </p:cNvCxnSpPr>
          <p:nvPr/>
        </p:nvCxnSpPr>
        <p:spPr>
          <a:xfrm flipH="1">
            <a:off x="8920386" y="3705868"/>
            <a:ext cx="77118" cy="330401"/>
          </a:xfrm>
          <a:prstGeom prst="line">
            <a:avLst/>
          </a:prstGeom>
          <a:ln w="38100"/>
        </p:spPr>
        <p:style>
          <a:lnRef idx="3">
            <a:schemeClr val="accent2"/>
          </a:lnRef>
          <a:fillRef idx="0">
            <a:schemeClr val="accent2"/>
          </a:fillRef>
          <a:effectRef idx="2">
            <a:schemeClr val="accent2"/>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barn(inVertical)">
                                      <p:cBhvr>
                                        <p:cTn id="34" dur="500"/>
                                        <p:tgtEl>
                                          <p:spTgt spid="13"/>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barn(inVertical)">
                                      <p:cBhvr>
                                        <p:cTn id="39" dur="500"/>
                                        <p:tgtEl>
                                          <p:spTgt spid="16"/>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17"/>
                                        </p:tgtEl>
                                        <p:attrNameLst>
                                          <p:attrName>style.visibility</p:attrName>
                                        </p:attrNameLst>
                                      </p:cBhvr>
                                      <p:to>
                                        <p:strVal val="visible"/>
                                      </p:to>
                                    </p:set>
                                    <p:animEffect transition="in" filter="barn(inVertical)">
                                      <p:cBhvr>
                                        <p:cTn id="4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843178"/>
            <a:ext cx="11238614" cy="526297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Chú cánh cam đi lạc vào nhà Bống. Chân chú bị thương, bước đi tập tễnh. Bống thương quá, đặt cánh cam vào một chiếc lọ nhỏ đựng đầy cỏ. Từ ngày đó, cánh cam trở thành người bạn nhỏ xíu của Bống.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Cánh cam có đôi cánh xanh biếc, óng ánh dưới ánh nắng mặt trời. Mỗi khi nghe tiếng động, chú khệ nệ ôm cái bụng tròn lẳn, trốn vào đám cỏ rối. Bống chăm sóc cánh cam rất cẩn thận. Hằng ngày, em đều bỏ vào chiếc lọ một chút nước và những ngọn cỏ xanh non.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Nhưng Bống cảm thấy cánh cam vẫn có vẻ ngơ ngác không vui, chắc chú nhớ nhà và nhớ bạn bè. Đoán vậy, Bống mang cánh cam thả ra bãi cỏ sau nhà. Tạm biệt cánh cam bé nhỏ, Bống hi vọng chú sẽ tìm được đường về căn nhà thân thương của mình.</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Đăng) </a:t>
            </a:r>
            <a:endPar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Cloud 4">
            <a:extLst>
              <a:ext uri="{FF2B5EF4-FFF2-40B4-BE49-F238E27FC236}">
                <a16:creationId xmlns:a16="http://schemas.microsoft.com/office/drawing/2014/main" id="{DBB492AB-666B-4EF2-9409-EA2C4081BEBE}"/>
              </a:ext>
            </a:extLst>
          </p:cNvPr>
          <p:cNvSpPr/>
          <p:nvPr/>
        </p:nvSpPr>
        <p:spPr>
          <a:xfrm>
            <a:off x="8427903" y="0"/>
            <a:ext cx="3569465"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Chia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6" name="Picture 3">
            <a:extLst>
              <a:ext uri="{FF2B5EF4-FFF2-40B4-BE49-F238E27FC236}">
                <a16:creationId xmlns:a16="http://schemas.microsoft.com/office/drawing/2014/main" id="{5F0CFD7C-7CCB-4C33-A5AF-33E117B8B98E}"/>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31898" y="594911"/>
            <a:ext cx="527050" cy="1510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a:extLst>
              <a:ext uri="{FF2B5EF4-FFF2-40B4-BE49-F238E27FC236}">
                <a16:creationId xmlns:a16="http://schemas.microsoft.com/office/drawing/2014/main" id="{FBDEF0F8-0AE1-4290-A674-10A6213971C3}"/>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50695" y="1986819"/>
            <a:ext cx="527050" cy="18154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B6487634-CE33-4B8E-B748-8E577DA9A667}"/>
              </a:ext>
            </a:extLst>
          </p:cNvPr>
          <p:cNvPicPr>
            <a:picLocks noChangeAspect="1" noChangeArrowheads="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13564" y="3429000"/>
            <a:ext cx="527050" cy="20751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Oval 3">
            <a:extLst>
              <a:ext uri="{FF2B5EF4-FFF2-40B4-BE49-F238E27FC236}">
                <a16:creationId xmlns:a16="http://schemas.microsoft.com/office/drawing/2014/main" id="{7555F1D9-8666-46F5-BD3F-2F0FC85FC465}"/>
              </a:ext>
            </a:extLst>
          </p:cNvPr>
          <p:cNvSpPr/>
          <p:nvPr/>
        </p:nvSpPr>
        <p:spPr>
          <a:xfrm>
            <a:off x="39164" y="967563"/>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1</a:t>
            </a:r>
          </a:p>
        </p:txBody>
      </p:sp>
      <p:sp>
        <p:nvSpPr>
          <p:cNvPr id="9" name="Oval 8">
            <a:extLst>
              <a:ext uri="{FF2B5EF4-FFF2-40B4-BE49-F238E27FC236}">
                <a16:creationId xmlns:a16="http://schemas.microsoft.com/office/drawing/2014/main" id="{4B7BBA66-91A0-435E-8A27-DF7DEF153FEB}"/>
              </a:ext>
            </a:extLst>
          </p:cNvPr>
          <p:cNvSpPr/>
          <p:nvPr/>
        </p:nvSpPr>
        <p:spPr>
          <a:xfrm>
            <a:off x="49576" y="2598898"/>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2</a:t>
            </a:r>
          </a:p>
        </p:txBody>
      </p:sp>
      <p:sp>
        <p:nvSpPr>
          <p:cNvPr id="10" name="Oval 9">
            <a:extLst>
              <a:ext uri="{FF2B5EF4-FFF2-40B4-BE49-F238E27FC236}">
                <a16:creationId xmlns:a16="http://schemas.microsoft.com/office/drawing/2014/main" id="{1599F5F1-2516-48E1-AF25-D3C2553813C0}"/>
              </a:ext>
            </a:extLst>
          </p:cNvPr>
          <p:cNvSpPr/>
          <p:nvPr/>
        </p:nvSpPr>
        <p:spPr>
          <a:xfrm>
            <a:off x="72745" y="3899399"/>
            <a:ext cx="518305" cy="456812"/>
          </a:xfrm>
          <a:prstGeom prst="ellipse">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Arial"/>
                <a:ea typeface="+mn-ea"/>
                <a:cs typeface="+mn-cs"/>
              </a:rPr>
              <a:t>3</a:t>
            </a:r>
          </a:p>
        </p:txBody>
      </p:sp>
      <p:sp>
        <p:nvSpPr>
          <p:cNvPr id="11" name="Cloud 10">
            <a:extLst>
              <a:ext uri="{FF2B5EF4-FFF2-40B4-BE49-F238E27FC236}">
                <a16:creationId xmlns:a16="http://schemas.microsoft.com/office/drawing/2014/main" id="{23D562D5-90E1-454F-840F-ED57AAB0A9E6}"/>
              </a:ext>
            </a:extLst>
          </p:cNvPr>
          <p:cNvSpPr/>
          <p:nvPr/>
        </p:nvSpPr>
        <p:spPr>
          <a:xfrm>
            <a:off x="8446431" y="-1"/>
            <a:ext cx="3651131"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Đọc</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nối</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tiếp</a:t>
            </a:r>
            <a:r>
              <a:rPr lang="en-US" sz="32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2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đoạn</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068410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additive="base">
                                        <p:cTn id="22" dur="500" fill="hold"/>
                                        <p:tgtEl>
                                          <p:spTgt spid="6"/>
                                        </p:tgtEl>
                                        <p:attrNameLst>
                                          <p:attrName>ppt_x</p:attrName>
                                        </p:attrNameLst>
                                      </p:cBhvr>
                                      <p:tavLst>
                                        <p:tav tm="0">
                                          <p:val>
                                            <p:strVal val="#ppt_x"/>
                                          </p:val>
                                        </p:tav>
                                        <p:tav tm="100000">
                                          <p:val>
                                            <p:strVal val="#ppt_x"/>
                                          </p:val>
                                        </p:tav>
                                      </p:tavLst>
                                    </p:anim>
                                    <p:anim calcmode="lin" valueType="num">
                                      <p:cBhvr additive="base">
                                        <p:cTn id="23" dur="500" fill="hold"/>
                                        <p:tgtEl>
                                          <p:spTgt spid="6"/>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4"/>
                                        </p:tgtEl>
                                        <p:attrNameLst>
                                          <p:attrName>style.visibility</p:attrName>
                                        </p:attrNameLst>
                                      </p:cBhvr>
                                      <p:to>
                                        <p:strVal val="visible"/>
                                      </p:to>
                                    </p:set>
                                    <p:anim calcmode="lin" valueType="num">
                                      <p:cBhvr additive="base">
                                        <p:cTn id="26" dur="500" fill="hold"/>
                                        <p:tgtEl>
                                          <p:spTgt spid="4"/>
                                        </p:tgtEl>
                                        <p:attrNameLst>
                                          <p:attrName>ppt_x</p:attrName>
                                        </p:attrNameLst>
                                      </p:cBhvr>
                                      <p:tavLst>
                                        <p:tav tm="0">
                                          <p:val>
                                            <p:strVal val="#ppt_x"/>
                                          </p:val>
                                        </p:tav>
                                        <p:tav tm="100000">
                                          <p:val>
                                            <p:strVal val="#ppt_x"/>
                                          </p:val>
                                        </p:tav>
                                      </p:tavLst>
                                    </p:anim>
                                    <p:anim calcmode="lin" valueType="num">
                                      <p:cBhvr additive="base">
                                        <p:cTn id="27"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 calcmode="lin" valueType="num">
                                      <p:cBhvr additive="base">
                                        <p:cTn id="36" dur="500" fill="hold"/>
                                        <p:tgtEl>
                                          <p:spTgt spid="9"/>
                                        </p:tgtEl>
                                        <p:attrNameLst>
                                          <p:attrName>ppt_x</p:attrName>
                                        </p:attrNameLst>
                                      </p:cBhvr>
                                      <p:tavLst>
                                        <p:tav tm="0">
                                          <p:val>
                                            <p:strVal val="#ppt_x"/>
                                          </p:val>
                                        </p:tav>
                                        <p:tav tm="100000">
                                          <p:val>
                                            <p:strVal val="#ppt_x"/>
                                          </p:val>
                                        </p:tav>
                                      </p:tavLst>
                                    </p:anim>
                                    <p:anim calcmode="lin" valueType="num">
                                      <p:cBhvr additive="base">
                                        <p:cTn id="37"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additive="base">
                                        <p:cTn id="42" dur="500" fill="hold"/>
                                        <p:tgtEl>
                                          <p:spTgt spid="8"/>
                                        </p:tgtEl>
                                        <p:attrNameLst>
                                          <p:attrName>ppt_x</p:attrName>
                                        </p:attrNameLst>
                                      </p:cBhvr>
                                      <p:tavLst>
                                        <p:tav tm="0">
                                          <p:val>
                                            <p:strVal val="#ppt_x"/>
                                          </p:val>
                                        </p:tav>
                                        <p:tav tm="100000">
                                          <p:val>
                                            <p:strVal val="#ppt_x"/>
                                          </p:val>
                                        </p:tav>
                                      </p:tavLst>
                                    </p:anim>
                                    <p:anim calcmode="lin" valueType="num">
                                      <p:cBhvr additive="base">
                                        <p:cTn id="43" dur="500" fill="hold"/>
                                        <p:tgtEl>
                                          <p:spTgt spid="8"/>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0"/>
                                        </p:tgtEl>
                                        <p:attrNameLst>
                                          <p:attrName>style.visibility</p:attrName>
                                        </p:attrNameLst>
                                      </p:cBhvr>
                                      <p:to>
                                        <p:strVal val="visible"/>
                                      </p:to>
                                    </p:set>
                                    <p:anim calcmode="lin" valueType="num">
                                      <p:cBhvr additive="base">
                                        <p:cTn id="46" dur="500" fill="hold"/>
                                        <p:tgtEl>
                                          <p:spTgt spid="10"/>
                                        </p:tgtEl>
                                        <p:attrNameLst>
                                          <p:attrName>ppt_x</p:attrName>
                                        </p:attrNameLst>
                                      </p:cBhvr>
                                      <p:tavLst>
                                        <p:tav tm="0">
                                          <p:val>
                                            <p:strVal val="#ppt_x"/>
                                          </p:val>
                                        </p:tav>
                                        <p:tav tm="100000">
                                          <p:val>
                                            <p:strVal val="#ppt_x"/>
                                          </p:val>
                                        </p:tav>
                                      </p:tavLst>
                                    </p:anim>
                                    <p:anim calcmode="lin" valueType="num">
                                      <p:cBhvr additive="base">
                                        <p:cTn id="47"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barn(inVertical)">
                                      <p:cBhvr>
                                        <p:cTn id="5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P spid="4" grpId="0" animBg="1"/>
      <p:bldP spid="9" grpId="0" animBg="1"/>
      <p:bldP spid="10" grpId="0" animBg="1"/>
      <p:bldP spid="1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366977" y="-10907"/>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9331841" y="132769"/>
            <a:ext cx="3562523"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theo</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269072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8CC8F3F-F679-497C-88AF-CD43454C89E4}"/>
              </a:ext>
            </a:extLst>
          </p:cNvPr>
          <p:cNvSpPr txBox="1"/>
          <p:nvPr/>
        </p:nvSpPr>
        <p:spPr>
          <a:xfrm>
            <a:off x="3988105" y="135292"/>
            <a:ext cx="6455117"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3" name="TextBox 2">
            <a:extLst>
              <a:ext uri="{FF2B5EF4-FFF2-40B4-BE49-F238E27FC236}">
                <a16:creationId xmlns:a16="http://schemas.microsoft.com/office/drawing/2014/main" id="{4D79A704-E791-4B9A-8E35-5DC00C3D9C02}"/>
              </a:ext>
            </a:extLst>
          </p:cNvPr>
          <p:cNvSpPr txBox="1"/>
          <p:nvPr/>
        </p:nvSpPr>
        <p:spPr>
          <a:xfrm>
            <a:off x="595423" y="978470"/>
            <a:ext cx="11238614" cy="526297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bị</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tập</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tễnh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quá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Từ</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trở</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thành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xíu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óng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dưới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mặt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trời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Mỗi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nghe</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tiếng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động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nệ</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ôm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bụng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tròn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lẳn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trốn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rối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chăm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sóc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rất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cẩn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thận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Hằng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đều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vào</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chiếc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lọ</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nước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ngọn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xanh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non.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Nhưng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vẫn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vẻ</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ngơ</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ngác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không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vui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chắc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nhớ</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bè</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Đoán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vậy</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mang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ra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bãi</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sau</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cam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bé</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nhỏ</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Bống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hi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vọng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chú</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được</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đường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về</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căn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nhà</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thân</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thương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mình</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(Minh </a:t>
            </a:r>
            <a:r>
              <a:rPr kumimoji="0" lang="en-US" sz="2800" b="0"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Đăng</a:t>
            </a:r>
            <a:r>
              <a:rPr kumimoji="0" lang="en-US" sz="28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p>
        </p:txBody>
      </p:sp>
      <p:sp>
        <p:nvSpPr>
          <p:cNvPr id="5" name="Cloud 4">
            <a:extLst>
              <a:ext uri="{FF2B5EF4-FFF2-40B4-BE49-F238E27FC236}">
                <a16:creationId xmlns:a16="http://schemas.microsoft.com/office/drawing/2014/main" id="{DBB492AB-666B-4EF2-9409-EA2C4081BEBE}"/>
              </a:ext>
            </a:extLst>
          </p:cNvPr>
          <p:cNvSpPr/>
          <p:nvPr/>
        </p:nvSpPr>
        <p:spPr>
          <a:xfrm>
            <a:off x="8825024" y="0"/>
            <a:ext cx="4162106" cy="96756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toàn</a:t>
            </a:r>
            <a:r>
              <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2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5592300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609600" y="13073"/>
            <a:ext cx="11277600" cy="6848555"/>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570435"/>
            <a:ext cx="8331200" cy="304698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Trả</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lời</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đúng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câu</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hỏi</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để</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giúp</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các</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chú</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khỉ</a:t>
            </a:r>
            <a:r>
              <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8000"/>
                </a:solidFill>
                <a:effectLst/>
                <a:uLnTx/>
                <a:uFillTx/>
                <a:latin typeface="Arial" panose="020B0604020202020204" pitchFamily="34" charset="0"/>
                <a:ea typeface="+mn-ea"/>
                <a:cs typeface="Arial" panose="020B0604020202020204" pitchFamily="34" charset="0"/>
              </a:rPr>
              <a:t>ngăn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chặn</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hành</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vi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phá</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rừng</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nhóm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lâm</a:t>
            </a:r>
            <a:r>
              <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800" b="1"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tặc</a:t>
            </a:r>
            <a:endParaRPr kumimoji="0" lang="en-US" sz="4800" b="1"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8" name="Picture 2" descr="C:\Users\ADMIN\Desktop\Tai nguyen thiet ke tro choi\Bảng gỗ\Picture1 (2).png">
            <a:hlinkClick r:id="" action="ppaction://hlinkshowjump?jump=nextslide"/>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4106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1378601"/>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Trả</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lời</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câu</a:t>
              </a:r>
              <a:r>
                <a:rPr kumimoji="0" lang="en-US" altLang="zh-CN"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rPr>
                <a:t> </a:t>
              </a: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hỏi</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270263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0176BA8-5A2C-4389-B419-4134DB9D5C8F}"/>
              </a:ext>
            </a:extLst>
          </p:cNvPr>
          <p:cNvSpPr txBox="1"/>
          <p:nvPr/>
        </p:nvSpPr>
        <p:spPr>
          <a:xfrm>
            <a:off x="810199" y="628604"/>
            <a:ext cx="9745351"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1.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gì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thấy</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bị</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F823432E-8676-42A7-81B9-2B62295E74A3}"/>
              </a:ext>
            </a:extLst>
          </p:cNvPr>
          <p:cNvSpPr txBox="1"/>
          <p:nvPr/>
        </p:nvSpPr>
        <p:spPr>
          <a:xfrm>
            <a:off x="810198" y="3854209"/>
            <a:ext cx="8227269"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mang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về</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grpSp>
        <p:nvGrpSpPr>
          <p:cNvPr id="6" name="Group 5">
            <a:extLst>
              <a:ext uri="{FF2B5EF4-FFF2-40B4-BE49-F238E27FC236}">
                <a16:creationId xmlns:a16="http://schemas.microsoft.com/office/drawing/2014/main" id="{299BDDC0-0AAD-4DCC-A9EB-A28E887DA180}"/>
              </a:ext>
            </a:extLst>
          </p:cNvPr>
          <p:cNvGrpSpPr/>
          <p:nvPr/>
        </p:nvGrpSpPr>
        <p:grpSpPr>
          <a:xfrm>
            <a:off x="374104" y="895322"/>
            <a:ext cx="11264521" cy="4033220"/>
            <a:chOff x="456479" y="930606"/>
            <a:chExt cx="12107900" cy="4033220"/>
          </a:xfrm>
        </p:grpSpPr>
        <p:sp>
          <p:nvSpPr>
            <p:cNvPr id="7" name="Rectangle 6">
              <a:extLst>
                <a:ext uri="{FF2B5EF4-FFF2-40B4-BE49-F238E27FC236}">
                  <a16:creationId xmlns:a16="http://schemas.microsoft.com/office/drawing/2014/main" id="{6E4D7F8D-8C00-4E5F-9EDB-820F98789754}"/>
                </a:ext>
              </a:extLst>
            </p:cNvPr>
            <p:cNvSpPr/>
            <p:nvPr/>
          </p:nvSpPr>
          <p:spPr>
            <a:xfrm>
              <a:off x="869154" y="1719668"/>
              <a:ext cx="11695225" cy="3244158"/>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lạc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Chân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bị</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tập</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tễnh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quá</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đầy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Từ</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trở</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thành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xíu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a:solidFill>
                    <a:srgbClr val="0070C0"/>
                  </a:solidFill>
                  <a:latin typeface="Arial-Rounded" panose="020B0500000000000000" pitchFamily="34" charset="0"/>
                  <a:ea typeface="Arial-Rounded" panose="020B0500000000000000" pitchFamily="34" charset="0"/>
                  <a:cs typeface="Arial-Rounded" panose="020B0500000000000000" pitchFamily="34" charset="0"/>
                </a:rPr>
                <a:t>.</a:t>
              </a:r>
            </a:p>
            <a:p>
              <a:pPr algn="just">
                <a:lnSpc>
                  <a:spcPct val="150000"/>
                </a:lnSpc>
              </a:pPr>
              <a:endPar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8" name="Picture 7">
              <a:extLst>
                <a:ext uri="{FF2B5EF4-FFF2-40B4-BE49-F238E27FC236}">
                  <a16:creationId xmlns:a16="http://schemas.microsoft.com/office/drawing/2014/main" id="{2B2AC01B-2044-4D58-B905-676807FBFD7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6479" y="930606"/>
              <a:ext cx="406128" cy="383781"/>
            </a:xfrm>
            <a:prstGeom prst="rect">
              <a:avLst/>
            </a:prstGeom>
          </p:spPr>
        </p:pic>
      </p:grpSp>
    </p:spTree>
    <p:extLst>
      <p:ext uri="{BB962C8B-B14F-4D97-AF65-F5344CB8AC3E}">
        <p14:creationId xmlns:p14="http://schemas.microsoft.com/office/powerpoint/2010/main" val="272845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D2948CB2-72C5-48A6-A73D-681477157217}"/>
              </a:ext>
            </a:extLst>
          </p:cNvPr>
          <p:cNvSpPr txBox="1"/>
          <p:nvPr/>
        </p:nvSpPr>
        <p:spPr>
          <a:xfrm>
            <a:off x="522920" y="458237"/>
            <a:ext cx="10843925"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2.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chăm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sóc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như</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thế</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nào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TextBox 4">
            <a:extLst>
              <a:ext uri="{FF2B5EF4-FFF2-40B4-BE49-F238E27FC236}">
                <a16:creationId xmlns:a16="http://schemas.microsoft.com/office/drawing/2014/main" id="{5DAD23E7-A557-4BE6-8E3C-3F954E0270C2}"/>
              </a:ext>
            </a:extLst>
          </p:cNvPr>
          <p:cNvSpPr txBox="1"/>
          <p:nvPr/>
        </p:nvSpPr>
        <p:spPr>
          <a:xfrm>
            <a:off x="540483" y="4582116"/>
            <a:ext cx="10826362" cy="657359"/>
          </a:xfrm>
          <a:prstGeom prst="rect">
            <a:avLst/>
          </a:prstGeom>
          <a:noFill/>
        </p:spPr>
        <p:txBody>
          <a:bodyPr wrap="square" rtlCol="0">
            <a:spAutoFit/>
          </a:bodyPr>
          <a:lstStyle/>
          <a:p>
            <a:pPr>
              <a:lnSpc>
                <a:spcPct val="150000"/>
              </a:lnSpc>
            </a:pP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Bống</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chăm</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sóc</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cánh</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cam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rất</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chu</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đáo</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cẩn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 </a:t>
            </a:r>
            <a:r>
              <a:rPr lang="en-US" sz="28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sym typeface="Wingdings" panose="05000000000000000000" pitchFamily="2" charset="2"/>
              </a:rPr>
              <a:t>thận</a:t>
            </a:r>
            <a:r>
              <a:rPr lang="en-US" sz="28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7" name="Rectangle 6">
            <a:extLst>
              <a:ext uri="{FF2B5EF4-FFF2-40B4-BE49-F238E27FC236}">
                <a16:creationId xmlns:a16="http://schemas.microsoft.com/office/drawing/2014/main" id="{7477EB46-3EE7-46B2-914D-7D237DE3C801}"/>
              </a:ext>
            </a:extLst>
          </p:cNvPr>
          <p:cNvSpPr/>
          <p:nvPr/>
        </p:nvSpPr>
        <p:spPr>
          <a:xfrm>
            <a:off x="522920" y="1640462"/>
            <a:ext cx="10192427" cy="2589491"/>
          </a:xfrm>
          <a:prstGeom prst="rect">
            <a:avLst/>
          </a:prstGeom>
        </p:spPr>
        <p:txBody>
          <a:bodyPr wrap="square">
            <a:spAutoFit/>
          </a:bodyPr>
          <a:lstStyle/>
          <a:p>
            <a:pPr algn="just">
              <a:lnSpc>
                <a:spcPct val="150000"/>
              </a:lnSpc>
            </a:pP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đôi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óng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dưới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mặt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trời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Mỗi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nghe</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tiếng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động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khệ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nệ</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ôm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bụng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tròn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lẳn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trốn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đám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rối</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chăm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sóc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rất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cẩn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thận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Hằng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ngày</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em</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đều</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bỏ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vào</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lọ</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chút</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nước</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và</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những</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ngọn</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70C0"/>
                </a:solidFill>
                <a:latin typeface="Arial-Rounded" panose="020B0500000000000000" pitchFamily="34" charset="0"/>
                <a:ea typeface="Arial-Rounded" panose="020B0500000000000000" pitchFamily="34" charset="0"/>
                <a:cs typeface="Arial-Rounded" panose="020B0500000000000000" pitchFamily="34" charset="0"/>
              </a:rPr>
              <a:t>xanh</a:t>
            </a:r>
            <a:r>
              <a:rPr lang="en-US" sz="28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 non.</a:t>
            </a:r>
          </a:p>
        </p:txBody>
      </p:sp>
      <p:cxnSp>
        <p:nvCxnSpPr>
          <p:cNvPr id="9" name="Straight Connector 8">
            <a:extLst>
              <a:ext uri="{FF2B5EF4-FFF2-40B4-BE49-F238E27FC236}">
                <a16:creationId xmlns:a16="http://schemas.microsoft.com/office/drawing/2014/main" id="{CDDF6BA1-72A8-4CA2-A1CC-85DC997AAC2B}"/>
              </a:ext>
            </a:extLst>
          </p:cNvPr>
          <p:cNvCxnSpPr>
            <a:cxnSpLocks/>
          </p:cNvCxnSpPr>
          <p:nvPr/>
        </p:nvCxnSpPr>
        <p:spPr>
          <a:xfrm>
            <a:off x="5886658" y="3528253"/>
            <a:ext cx="4828689"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B0A214D-E692-44DD-AAEE-54A94B46C8A9}"/>
              </a:ext>
            </a:extLst>
          </p:cNvPr>
          <p:cNvCxnSpPr>
            <a:cxnSpLocks/>
          </p:cNvCxnSpPr>
          <p:nvPr/>
        </p:nvCxnSpPr>
        <p:spPr>
          <a:xfrm>
            <a:off x="5075303" y="4102012"/>
            <a:ext cx="429758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1614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8AD411D9-0BD6-4D25-B3E8-E5801B8DDDBB}"/>
              </a:ext>
            </a:extLst>
          </p:cNvPr>
          <p:cNvSpPr txBox="1"/>
          <p:nvPr/>
        </p:nvSpPr>
        <p:spPr>
          <a:xfrm>
            <a:off x="1616223" y="612459"/>
            <a:ext cx="9498620"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3.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Oval Callout 5">
            <a:extLst>
              <a:ext uri="{FF2B5EF4-FFF2-40B4-BE49-F238E27FC236}">
                <a16:creationId xmlns:a16="http://schemas.microsoft.com/office/drawing/2014/main" id="{1AFA59D3-F5A6-41A5-82A8-F7CBC20487C6}"/>
              </a:ext>
            </a:extLst>
          </p:cNvPr>
          <p:cNvSpPr/>
          <p:nvPr/>
        </p:nvSpPr>
        <p:spPr>
          <a:xfrm>
            <a:off x="4017031" y="2452619"/>
            <a:ext cx="4946593" cy="976381"/>
          </a:xfrm>
          <a:prstGeom prst="wedgeEllipseCallout">
            <a:avLst>
              <a:gd name="adj1" fmla="val -47892"/>
              <a:gd name="adj2" fmla="val 7484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nghĩ</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bãi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cỏ</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mới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phù</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hợp</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với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a:t>
            </a:r>
          </a:p>
        </p:txBody>
      </p:sp>
      <p:sp>
        <p:nvSpPr>
          <p:cNvPr id="12" name="Oval Callout 9">
            <a:extLst>
              <a:ext uri="{FF2B5EF4-FFF2-40B4-BE49-F238E27FC236}">
                <a16:creationId xmlns:a16="http://schemas.microsoft.com/office/drawing/2014/main" id="{26E62C84-74C5-4E5A-A96E-46EF155EC080}"/>
              </a:ext>
            </a:extLst>
          </p:cNvPr>
          <p:cNvSpPr/>
          <p:nvPr/>
        </p:nvSpPr>
        <p:spPr>
          <a:xfrm>
            <a:off x="85347" y="1335234"/>
            <a:ext cx="5351182" cy="1015151"/>
          </a:xfrm>
          <a:prstGeom prst="wedgeEllipseCallout">
            <a:avLst>
              <a:gd name="adj1" fmla="val 24050"/>
              <a:gd name="adj2" fmla="val 85256"/>
            </a:avLst>
          </a:prstGeom>
          <a:solidFill>
            <a:schemeClr val="accent2"/>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thương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cánh</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có</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thân</a:t>
            </a:r>
            <a:r>
              <a:rPr lang="en-US" sz="2800" dirty="0">
                <a:solidFill>
                  <a:srgbClr val="000000"/>
                </a:solidFill>
                <a:latin typeface="Arial-Rounded" panose="020B0500000000000000" pitchFamily="34" charset="0"/>
                <a:ea typeface="Arial-Rounded" panose="020B0500000000000000" pitchFamily="34" charset="0"/>
                <a:cs typeface="Arial-Rounded" panose="020B0500000000000000" pitchFamily="34" charset="0"/>
              </a:rPr>
              <a:t>.</a:t>
            </a:r>
          </a:p>
        </p:txBody>
      </p:sp>
      <p:sp>
        <p:nvSpPr>
          <p:cNvPr id="13" name="TextBox 12">
            <a:extLst>
              <a:ext uri="{FF2B5EF4-FFF2-40B4-BE49-F238E27FC236}">
                <a16:creationId xmlns:a16="http://schemas.microsoft.com/office/drawing/2014/main" id="{D47172DA-BF45-4CEC-AE00-A13BE4A80181}"/>
              </a:ext>
            </a:extLst>
          </p:cNvPr>
          <p:cNvSpPr txBox="1"/>
          <p:nvPr/>
        </p:nvSpPr>
        <p:spPr>
          <a:xfrm>
            <a:off x="572372" y="4063270"/>
            <a:ext cx="11586322" cy="650499"/>
          </a:xfrm>
          <a:prstGeom prst="rect">
            <a:avLst/>
          </a:prstGeom>
          <a:noFill/>
        </p:spPr>
        <p:txBody>
          <a:bodyPr wrap="square" rtlCol="0">
            <a:spAutoFit/>
          </a:bodyPr>
          <a:lstStyle/>
          <a:p>
            <a:pPr algn="just">
              <a:lnSpc>
                <a:spcPct val="150000"/>
              </a:lnSpc>
            </a:pPr>
            <a:r>
              <a:rPr lang="en-US" sz="2800" b="1" dirty="0">
                <a:latin typeface="Arial-Rounded" panose="020B0500000000000000" pitchFamily="34" charset="0"/>
                <a:ea typeface="Arial-Rounded" panose="020B0500000000000000" pitchFamily="34" charset="0"/>
                <a:cs typeface="Arial-Rounded" panose="020B0500000000000000" pitchFamily="34" charset="0"/>
              </a:rPr>
              <a:t>4. </a:t>
            </a:r>
            <a:r>
              <a:rPr lang="en-US" sz="2800" dirty="0" err="1">
                <a:latin typeface="Arial-Rounded" panose="020B0500000000000000" pitchFamily="34" charset="0"/>
                <a:ea typeface="Arial-Rounded" panose="020B0500000000000000" pitchFamily="34" charset="0"/>
                <a:cs typeface="Arial-Rounded" panose="020B0500000000000000" pitchFamily="34" charset="0"/>
              </a:rPr>
              <a:t>Nếu</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là</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Bống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em</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có</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thả</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cánh</a:t>
            </a:r>
            <a:r>
              <a:rPr lang="en-US" sz="2800" dirty="0">
                <a:latin typeface="Arial-Rounded" panose="020B0500000000000000" pitchFamily="34" charset="0"/>
                <a:ea typeface="Arial-Rounded" panose="020B0500000000000000" pitchFamily="34" charset="0"/>
                <a:cs typeface="Arial-Rounded" panose="020B0500000000000000" pitchFamily="34" charset="0"/>
              </a:rPr>
              <a:t> cam </a:t>
            </a:r>
            <a:r>
              <a:rPr lang="en-US" sz="2800" dirty="0" err="1">
                <a:latin typeface="Arial-Rounded" panose="020B0500000000000000" pitchFamily="34" charset="0"/>
                <a:ea typeface="Arial-Rounded" panose="020B0500000000000000" pitchFamily="34" charset="0"/>
                <a:cs typeface="Arial-Rounded" panose="020B0500000000000000" pitchFamily="34" charset="0"/>
              </a:rPr>
              <a:t>đi</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không</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Vì</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en-US" sz="2800" dirty="0" err="1">
                <a:latin typeface="Arial-Rounded" panose="020B0500000000000000" pitchFamily="34" charset="0"/>
                <a:ea typeface="Arial-Rounded" panose="020B0500000000000000" pitchFamily="34" charset="0"/>
                <a:cs typeface="Arial-Rounded" panose="020B0500000000000000" pitchFamily="34" charset="0"/>
              </a:rPr>
              <a:t>sao</a:t>
            </a:r>
            <a:r>
              <a:rPr lang="en-US" sz="2800" dirty="0">
                <a:latin typeface="Arial-Rounded" panose="020B0500000000000000" pitchFamily="34" charset="0"/>
                <a:ea typeface="Arial-Rounded" panose="020B0500000000000000" pitchFamily="34" charset="0"/>
                <a:cs typeface="Arial-Rounded" panose="020B0500000000000000" pitchFamily="34" charset="0"/>
              </a:rPr>
              <a:t>?</a:t>
            </a:r>
            <a:endParaRPr lang="vi-VN" sz="2800"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279084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6" name="组合 145">
            <a:extLst>
              <a:ext uri="{FF2B5EF4-FFF2-40B4-BE49-F238E27FC236}">
                <a16:creationId xmlns:a16="http://schemas.microsoft.com/office/drawing/2014/main" id="{24A415B7-8E27-43F0-B850-5E38EA7BEF6F}"/>
              </a:ext>
            </a:extLst>
          </p:cNvPr>
          <p:cNvGrpSpPr/>
          <p:nvPr/>
        </p:nvGrpSpPr>
        <p:grpSpPr>
          <a:xfrm>
            <a:off x="3148348" y="876844"/>
            <a:ext cx="6559178" cy="3854644"/>
            <a:chOff x="6433809" y="1950733"/>
            <a:chExt cx="4502909" cy="3385457"/>
          </a:xfrm>
        </p:grpSpPr>
        <p:pic>
          <p:nvPicPr>
            <p:cNvPr id="2" name="图片 1">
              <a:extLst>
                <a:ext uri="{FF2B5EF4-FFF2-40B4-BE49-F238E27FC236}">
                  <a16:creationId xmlns:a16="http://schemas.microsoft.com/office/drawing/2014/main" id="{501B03D1-4EA1-40A3-ACAE-C8E36463DA06}"/>
                </a:ext>
              </a:extLst>
            </p:cNvPr>
            <p:cNvPicPr>
              <a:picLocks noChangeAspect="1"/>
            </p:cNvPicPr>
            <p:nvPr/>
          </p:nvPicPr>
          <p:blipFill>
            <a:blip r:embed="rId3"/>
            <a:stretch>
              <a:fillRect/>
            </a:stretch>
          </p:blipFill>
          <p:spPr>
            <a:xfrm>
              <a:off x="6433809" y="1950733"/>
              <a:ext cx="4502909" cy="3385457"/>
            </a:xfrm>
            <a:prstGeom prst="rect">
              <a:avLst/>
            </a:prstGeom>
          </p:spPr>
        </p:pic>
        <p:sp>
          <p:nvSpPr>
            <p:cNvPr id="145" name="文本框 144">
              <a:extLst>
                <a:ext uri="{FF2B5EF4-FFF2-40B4-BE49-F238E27FC236}">
                  <a16:creationId xmlns:a16="http://schemas.microsoft.com/office/drawing/2014/main" id="{DC024B77-AFE1-4D22-A659-C6F28B8CB800}"/>
                </a:ext>
              </a:extLst>
            </p:cNvPr>
            <p:cNvSpPr txBox="1"/>
            <p:nvPr/>
          </p:nvSpPr>
          <p:spPr>
            <a:xfrm>
              <a:off x="6875997" y="3046872"/>
              <a:ext cx="2345385" cy="729848"/>
            </a:xfrm>
            <a:prstGeom prst="rect">
              <a:avLst/>
            </a:prstGeom>
          </p:spPr>
          <p:txBody>
            <a:bodyPr wrap="square">
              <a:spAutoFit/>
              <a:scene3d>
                <a:camera prst="orthographicFront"/>
                <a:lightRig rig="threePt" dir="t"/>
              </a:scene3d>
              <a:sp3d contourW="12700"/>
            </a:bodyPr>
            <a:lstStyle>
              <a:defPPr>
                <a:defRPr lang="zh-CN"/>
              </a:defPPr>
              <a:lvl1pPr>
                <a:lnSpc>
                  <a:spcPct val="120000"/>
                </a:lnSpc>
                <a:defRPr sz="3600" b="0">
                  <a:solidFill>
                    <a:srgbClr val="1C75BC"/>
                  </a:solidFill>
                  <a:latin typeface="汉仪趣黑W" panose="00020600040101010101" pitchFamily="18" charset="-122"/>
                  <a:ea typeface="汉仪趣黑W" panose="00020600040101010101" pitchFamily="18" charset="-122"/>
                </a:defRPr>
              </a:lvl1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4800" b="1" i="0" u="none" strike="noStrike" kern="1200" cap="none" spc="0" normalizeH="0" baseline="0" noProof="0" dirty="0" err="1">
                  <a:ln>
                    <a:noFill/>
                  </a:ln>
                  <a:solidFill>
                    <a:srgbClr val="FF0000"/>
                  </a:solidFill>
                  <a:effectLst/>
                  <a:uLnTx/>
                  <a:uFillTx/>
                  <a:latin typeface="Calibri" panose="020F0502020204030204" pitchFamily="34" charset="0"/>
                  <a:ea typeface="字魂36号-正文宋楷" panose="02000000000000000000" pitchFamily="2" charset="-122"/>
                  <a:cs typeface="+mn-cs"/>
                </a:rPr>
                <a:t>Luyệ</a:t>
              </a:r>
              <a:r>
                <a:rPr lang="en-US" altLang="zh-CN" sz="4800" b="1" dirty="0">
                  <a:solidFill>
                    <a:srgbClr val="FF0000"/>
                  </a:solidFill>
                  <a:latin typeface="Calibri" panose="020F0502020204030204" pitchFamily="34" charset="0"/>
                  <a:ea typeface="字魂36号-正文宋楷" panose="02000000000000000000" pitchFamily="2" charset="-122"/>
                </a:rPr>
                <a:t>n </a:t>
              </a:r>
              <a:r>
                <a:rPr lang="en-US" altLang="zh-CN" sz="4800" b="1" dirty="0" err="1">
                  <a:solidFill>
                    <a:srgbClr val="FF0000"/>
                  </a:solidFill>
                  <a:latin typeface="Calibri" panose="020F0502020204030204" pitchFamily="34" charset="0"/>
                  <a:ea typeface="字魂36号-正文宋楷" panose="02000000000000000000" pitchFamily="2" charset="-122"/>
                </a:rPr>
                <a:t>tập</a:t>
              </a:r>
              <a:endParaRPr kumimoji="0" lang="zh-CN" altLang="en-US" sz="4800" b="1" i="0" u="none" strike="noStrike" kern="1200" cap="none" spc="0" normalizeH="0" baseline="0" noProof="0" dirty="0">
                <a:ln>
                  <a:noFill/>
                </a:ln>
                <a:solidFill>
                  <a:srgbClr val="FF0000"/>
                </a:solidFill>
                <a:effectLst/>
                <a:uLnTx/>
                <a:uFillTx/>
                <a:latin typeface="Calibri" panose="020F0502020204030204" pitchFamily="34" charset="0"/>
                <a:ea typeface="字魂36号-正文宋楷" panose="02000000000000000000" pitchFamily="2" charset="-122"/>
                <a:cs typeface="+mn-cs"/>
              </a:endParaRPr>
            </a:p>
          </p:txBody>
        </p:sp>
      </p:grpSp>
    </p:spTree>
    <p:extLst>
      <p:ext uri="{BB962C8B-B14F-4D97-AF65-F5344CB8AC3E}">
        <p14:creationId xmlns:p14="http://schemas.microsoft.com/office/powerpoint/2010/main" val="250018972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6"/>
                                        </p:tgtEl>
                                        <p:attrNameLst>
                                          <p:attrName>style.visibility</p:attrName>
                                        </p:attrNameLst>
                                      </p:cBhvr>
                                      <p:to>
                                        <p:strVal val="visible"/>
                                      </p:to>
                                    </p:set>
                                    <p:animEffect transition="in" filter="barn(inVertical)">
                                      <p:cBhvr>
                                        <p:cTn id="7" dur="500"/>
                                        <p:tgtEl>
                                          <p:spTgt spid="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4DB74CB-A828-4392-89B4-D03913F4F267}"/>
              </a:ext>
            </a:extLst>
          </p:cNvPr>
          <p:cNvPicPr>
            <a:picLocks noChangeAspect="1"/>
          </p:cNvPicPr>
          <p:nvPr/>
        </p:nvPicPr>
        <p:blipFill>
          <a:blip r:embed="rId3"/>
          <a:stretch>
            <a:fillRect/>
          </a:stretch>
        </p:blipFill>
        <p:spPr>
          <a:xfrm>
            <a:off x="150850" y="147235"/>
            <a:ext cx="964268" cy="778181"/>
          </a:xfrm>
          <a:prstGeom prst="rect">
            <a:avLst/>
          </a:prstGeom>
        </p:spPr>
      </p:pic>
      <p:sp>
        <p:nvSpPr>
          <p:cNvPr id="5" name="TextBox 4">
            <a:extLst>
              <a:ext uri="{FF2B5EF4-FFF2-40B4-BE49-F238E27FC236}">
                <a16:creationId xmlns:a16="http://schemas.microsoft.com/office/drawing/2014/main" id="{69D9FDA4-B56C-443F-9D03-3D36236A80C5}"/>
              </a:ext>
            </a:extLst>
          </p:cNvPr>
          <p:cNvSpPr txBox="1"/>
          <p:nvPr/>
        </p:nvSpPr>
        <p:spPr>
          <a:xfrm>
            <a:off x="1520456" y="356908"/>
            <a:ext cx="1034968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Những từ ngữ nào dưới đây được dùng để miêu tả cánh cam?</a:t>
            </a:r>
            <a:endParaRPr kumimoji="0" lang="en-US" sz="3600" b="0"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3" name="Picture 2">
            <a:extLst>
              <a:ext uri="{FF2B5EF4-FFF2-40B4-BE49-F238E27FC236}">
                <a16:creationId xmlns:a16="http://schemas.microsoft.com/office/drawing/2014/main" id="{11D99639-76F3-4C5B-9A84-1A11D2B29253}"/>
              </a:ext>
            </a:extLst>
          </p:cNvPr>
          <p:cNvPicPr>
            <a:picLocks noChangeAspect="1"/>
          </p:cNvPicPr>
          <p:nvPr/>
        </p:nvPicPr>
        <p:blipFill>
          <a:blip r:embed="rId4"/>
          <a:stretch>
            <a:fillRect/>
          </a:stretch>
        </p:blipFill>
        <p:spPr>
          <a:xfrm>
            <a:off x="1676179" y="2210686"/>
            <a:ext cx="9977068" cy="1340588"/>
          </a:xfrm>
          <a:prstGeom prst="rect">
            <a:avLst/>
          </a:prstGeom>
        </p:spPr>
      </p:pic>
      <p:sp>
        <p:nvSpPr>
          <p:cNvPr id="8" name="Oval 7">
            <a:extLst>
              <a:ext uri="{FF2B5EF4-FFF2-40B4-BE49-F238E27FC236}">
                <a16:creationId xmlns:a16="http://schemas.microsoft.com/office/drawing/2014/main" id="{46CCB74B-0DD0-46D8-B8A4-2F923B133653}"/>
              </a:ext>
            </a:extLst>
          </p:cNvPr>
          <p:cNvSpPr/>
          <p:nvPr/>
        </p:nvSpPr>
        <p:spPr>
          <a:xfrm>
            <a:off x="1676179" y="2062716"/>
            <a:ext cx="2279133"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18" name="Oval 17">
            <a:extLst>
              <a:ext uri="{FF2B5EF4-FFF2-40B4-BE49-F238E27FC236}">
                <a16:creationId xmlns:a16="http://schemas.microsoft.com/office/drawing/2014/main" id="{A96008A3-FCAE-441C-9DFD-6B923041A084}"/>
              </a:ext>
            </a:extLst>
          </p:cNvPr>
          <p:cNvSpPr/>
          <p:nvPr/>
        </p:nvSpPr>
        <p:spPr>
          <a:xfrm>
            <a:off x="3816868" y="2332960"/>
            <a:ext cx="2062938"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0" name="Oval 19">
            <a:extLst>
              <a:ext uri="{FF2B5EF4-FFF2-40B4-BE49-F238E27FC236}">
                <a16:creationId xmlns:a16="http://schemas.microsoft.com/office/drawing/2014/main" id="{73E009C3-C442-4F80-88AC-2D331A313C26}"/>
              </a:ext>
            </a:extLst>
          </p:cNvPr>
          <p:cNvSpPr/>
          <p:nvPr/>
        </p:nvSpPr>
        <p:spPr>
          <a:xfrm>
            <a:off x="5879806"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25" name="Oval 24">
            <a:extLst>
              <a:ext uri="{FF2B5EF4-FFF2-40B4-BE49-F238E27FC236}">
                <a16:creationId xmlns:a16="http://schemas.microsoft.com/office/drawing/2014/main" id="{14D72900-9BE6-4DC1-B384-1A5AD5EA8A7A}"/>
              </a:ext>
            </a:extLst>
          </p:cNvPr>
          <p:cNvSpPr/>
          <p:nvPr/>
        </p:nvSpPr>
        <p:spPr>
          <a:xfrm>
            <a:off x="9626010" y="2210686"/>
            <a:ext cx="1818166" cy="13662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281906093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barn(inVertical)">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barn(inVertical)">
                                      <p:cBhvr>
                                        <p:cTn id="27" dur="500"/>
                                        <p:tgtEl>
                                          <p:spTgt spid="20"/>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barn(inVertical)">
                                      <p:cBhvr>
                                        <p:cTn id="3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animBg="1"/>
      <p:bldP spid="18" grpId="0" animBg="1"/>
      <p:bldP spid="20" grpId="0" animBg="1"/>
      <p:bldP spid="2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2130647" y="1761205"/>
            <a:ext cx="7738016" cy="1077218"/>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2. </a:t>
            </a: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Thay bạn Bống, em hãy nói lời động viên, </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an ủi cánh cam khi bị thương</a:t>
            </a:r>
            <a:endParaRPr kumimoji="0" lang="en-US" sz="32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0" name="Luyện đọc từ khó">
            <a:extLst>
              <a:ext uri="{FF2B5EF4-FFF2-40B4-BE49-F238E27FC236}">
                <a16:creationId xmlns:a16="http://schemas.microsoft.com/office/drawing/2014/main" id="{F1DFDDA4-1128-4011-BC45-EE5E8FAB2F1C}"/>
              </a:ext>
            </a:extLst>
          </p:cNvPr>
          <p:cNvSpPr txBox="1"/>
          <p:nvPr/>
        </p:nvSpPr>
        <p:spPr>
          <a:xfrm>
            <a:off x="1872240" y="3183882"/>
            <a:ext cx="8050110" cy="206210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Cánh cam bị thương rồi. Chị sẽ đưa em về nhà, đựng em trong một chiếc lọ nhỏ đầy cỏ xanh non. Và chúng mình sẽ trở thành bạn của nhau. </a:t>
            </a: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570817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par>
                    <p:cTn id="72" fill="hold">
                      <p:stCondLst>
                        <p:cond delay="indefinite"/>
                      </p:stCondLst>
                      <p:childTnLst>
                        <p:par>
                          <p:cTn id="73" fill="hold">
                            <p:stCondLst>
                              <p:cond delay="0"/>
                            </p:stCondLst>
                            <p:childTnLst>
                              <p:par>
                                <p:cTn id="74" presetID="53" presetClass="entr" presetSubtype="16" fill="hold" grpId="0" nodeType="clickEffect">
                                  <p:stCondLst>
                                    <p:cond delay="0"/>
                                  </p:stCondLst>
                                  <p:childTnLst>
                                    <p:set>
                                      <p:cBhvr>
                                        <p:cTn id="75" dur="1" fill="hold">
                                          <p:stCondLst>
                                            <p:cond delay="0"/>
                                          </p:stCondLst>
                                        </p:cTn>
                                        <p:tgtEl>
                                          <p:spTgt spid="20"/>
                                        </p:tgtEl>
                                        <p:attrNameLst>
                                          <p:attrName>style.visibility</p:attrName>
                                        </p:attrNameLst>
                                      </p:cBhvr>
                                      <p:to>
                                        <p:strVal val="visible"/>
                                      </p:to>
                                    </p:set>
                                    <p:anim calcmode="lin" valueType="num">
                                      <p:cBhvr>
                                        <p:cTn id="76" dur="500" fill="hold"/>
                                        <p:tgtEl>
                                          <p:spTgt spid="20"/>
                                        </p:tgtEl>
                                        <p:attrNameLst>
                                          <p:attrName>ppt_w</p:attrName>
                                        </p:attrNameLst>
                                      </p:cBhvr>
                                      <p:tavLst>
                                        <p:tav tm="0">
                                          <p:val>
                                            <p:fltVal val="0"/>
                                          </p:val>
                                        </p:tav>
                                        <p:tav tm="100000">
                                          <p:val>
                                            <p:strVal val="#ppt_w"/>
                                          </p:val>
                                        </p:tav>
                                      </p:tavLst>
                                    </p:anim>
                                    <p:anim calcmode="lin" valueType="num">
                                      <p:cBhvr>
                                        <p:cTn id="77" dur="500" fill="hold"/>
                                        <p:tgtEl>
                                          <p:spTgt spid="20"/>
                                        </p:tgtEl>
                                        <p:attrNameLst>
                                          <p:attrName>ppt_h</p:attrName>
                                        </p:attrNameLst>
                                      </p:cBhvr>
                                      <p:tavLst>
                                        <p:tav tm="0">
                                          <p:val>
                                            <p:fltVal val="0"/>
                                          </p:val>
                                        </p:tav>
                                        <p:tav tm="100000">
                                          <p:val>
                                            <p:strVal val="#ppt_h"/>
                                          </p:val>
                                        </p:tav>
                                      </p:tavLst>
                                    </p:anim>
                                    <p:animEffect transition="in" filter="fade">
                                      <p:cBhvr>
                                        <p:cTn id="78"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bkgr 2"/>
          <p:cNvPicPr>
            <a:picLocks noChangeAspect="1"/>
          </p:cNvPicPr>
          <p:nvPr/>
        </p:nvPicPr>
        <p:blipFill rotWithShape="1">
          <a:blip r:embed="rId3">
            <a:extLst>
              <a:ext uri="{28A0092B-C50C-407E-A947-70E740481C1C}">
                <a14:useLocalDpi xmlns:a14="http://schemas.microsoft.com/office/drawing/2010/main" val="0"/>
              </a:ext>
            </a:extLst>
          </a:blip>
          <a:srcRect t="19643"/>
          <a:stretch>
            <a:fillRect/>
          </a:stretch>
        </p:blipFill>
        <p:spPr>
          <a:xfrm>
            <a:off x="0" y="0"/>
            <a:ext cx="12192000" cy="6858000"/>
          </a:xfrm>
          <a:prstGeom prst="rect">
            <a:avLst/>
          </a:prstGeom>
        </p:spPr>
      </p:pic>
      <p:pic>
        <p:nvPicPr>
          <p:cNvPr id="9" name="bkgr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1" y="1737705"/>
            <a:ext cx="12191999" cy="3967171"/>
          </a:xfrm>
          <a:prstGeom prst="rect">
            <a:avLst/>
          </a:prstGeom>
        </p:spPr>
      </p:pic>
      <p:pic>
        <p:nvPicPr>
          <p:cNvPr id="23" name="Mây 3"/>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691737" y="459893"/>
            <a:ext cx="1164368" cy="535609"/>
          </a:xfrm>
          <a:prstGeom prst="rect">
            <a:avLst/>
          </a:prstGeom>
        </p:spPr>
      </p:pic>
      <p:pic>
        <p:nvPicPr>
          <p:cNvPr id="27" name="Mặt trời"/>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7026929" y="31135"/>
            <a:ext cx="1246993" cy="1242836"/>
          </a:xfrm>
          <a:prstGeom prst="rect">
            <a:avLst/>
          </a:prstGeom>
        </p:spPr>
      </p:pic>
      <p:pic>
        <p:nvPicPr>
          <p:cNvPr id="8" name="Bả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626817" y="1015788"/>
            <a:ext cx="8431251" cy="4863153"/>
          </a:xfrm>
          <a:prstGeom prst="rect">
            <a:avLst/>
          </a:prstGeom>
        </p:spPr>
      </p:pic>
      <p:pic>
        <p:nvPicPr>
          <p:cNvPr id="5" name="bkgr 1"/>
          <p:cNvPicPr>
            <a:picLocks noChangeAspect="1"/>
          </p:cNvPicPr>
          <p:nvPr/>
        </p:nvPicPr>
        <p:blipFill rotWithShape="1">
          <a:blip r:embed="rId8">
            <a:extLst>
              <a:ext uri="{28A0092B-C50C-407E-A947-70E740481C1C}">
                <a14:useLocalDpi xmlns:a14="http://schemas.microsoft.com/office/drawing/2010/main" val="0"/>
              </a:ext>
            </a:extLst>
          </a:blip>
          <a:srcRect t="-1" b="-247"/>
          <a:stretch>
            <a:fillRect/>
          </a:stretch>
        </p:blipFill>
        <p:spPr>
          <a:xfrm>
            <a:off x="0" y="4806595"/>
            <a:ext cx="12192000" cy="2081605"/>
          </a:xfrm>
          <a:prstGeom prst="rect">
            <a:avLst/>
          </a:prstGeom>
        </p:spPr>
      </p:pic>
      <p:pic>
        <p:nvPicPr>
          <p:cNvPr id="11" name="bóng bay 1"/>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42561" y="2067453"/>
            <a:ext cx="722839" cy="1310747"/>
          </a:xfrm>
          <a:prstGeom prst="rect">
            <a:avLst/>
          </a:prstGeom>
        </p:spPr>
      </p:pic>
      <p:pic>
        <p:nvPicPr>
          <p:cNvPr id="13" name="bóng bay 2"/>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2301792" y="109483"/>
            <a:ext cx="528179" cy="1113575"/>
          </a:xfrm>
          <a:prstGeom prst="rect">
            <a:avLst/>
          </a:prstGeom>
        </p:spPr>
      </p:pic>
      <p:pic>
        <p:nvPicPr>
          <p:cNvPr id="15" name="bóng bay 3"/>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922350" y="286930"/>
            <a:ext cx="642833" cy="1165671"/>
          </a:xfrm>
          <a:prstGeom prst="rect">
            <a:avLst/>
          </a:prstGeom>
        </p:spPr>
      </p:pic>
      <p:pic>
        <p:nvPicPr>
          <p:cNvPr id="17" name="bóng bay 4"/>
          <p:cNvPicPr>
            <a:picLocks noChangeAspect="1"/>
          </p:cNvPicPr>
          <p:nvPr/>
        </p:nvPicPr>
        <p:blipFill>
          <a:blip r:embed="rId12" cstate="hqprint">
            <a:extLst>
              <a:ext uri="{28A0092B-C50C-407E-A947-70E740481C1C}">
                <a14:useLocalDpi xmlns:a14="http://schemas.microsoft.com/office/drawing/2010/main" val="0"/>
              </a:ext>
            </a:extLst>
          </a:blip>
          <a:stretch>
            <a:fillRect/>
          </a:stretch>
        </p:blipFill>
        <p:spPr>
          <a:xfrm>
            <a:off x="10936549" y="2953679"/>
            <a:ext cx="810243" cy="1469239"/>
          </a:xfrm>
          <a:prstGeom prst="rect">
            <a:avLst/>
          </a:prstGeom>
        </p:spPr>
      </p:pic>
      <p:pic>
        <p:nvPicPr>
          <p:cNvPr id="21" name="Mây 1"/>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1031" y="377784"/>
            <a:ext cx="1164368" cy="535609"/>
          </a:xfrm>
          <a:prstGeom prst="rect">
            <a:avLst/>
          </a:prstGeom>
        </p:spPr>
      </p:pic>
      <p:pic>
        <p:nvPicPr>
          <p:cNvPr id="19" name="Mây 2"/>
          <p:cNvPicPr>
            <a:picLocks noChangeAspect="1"/>
          </p:cNvPicPr>
          <p:nvPr/>
        </p:nvPicPr>
        <p:blipFill>
          <a:blip r:embed="rId14" cstate="hqprint">
            <a:extLst>
              <a:ext uri="{28A0092B-C50C-407E-A947-70E740481C1C}">
                <a14:useLocalDpi xmlns:a14="http://schemas.microsoft.com/office/drawing/2010/main" val="0"/>
              </a:ext>
            </a:extLst>
          </a:blip>
          <a:stretch>
            <a:fillRect/>
          </a:stretch>
        </p:blipFill>
        <p:spPr>
          <a:xfrm>
            <a:off x="4152848" y="487234"/>
            <a:ext cx="1163221" cy="527327"/>
          </a:xfrm>
          <a:prstGeom prst="rect">
            <a:avLst/>
          </a:prstGeom>
        </p:spPr>
      </p:pic>
      <p:pic>
        <p:nvPicPr>
          <p:cNvPr id="25" name="Mây 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0717699" y="703322"/>
            <a:ext cx="1373271" cy="688924"/>
          </a:xfrm>
          <a:prstGeom prst="rect">
            <a:avLst/>
          </a:prstGeom>
        </p:spPr>
      </p:pic>
      <p:sp>
        <p:nvSpPr>
          <p:cNvPr id="28" name="Luyện đọc từ khó"/>
          <p:cNvSpPr txBox="1"/>
          <p:nvPr/>
        </p:nvSpPr>
        <p:spPr>
          <a:xfrm>
            <a:off x="2423785" y="2238846"/>
            <a:ext cx="7130478" cy="1323439"/>
          </a:xfrm>
          <a:prstGeom prst="rect">
            <a:avLst/>
          </a:prstGeom>
          <a:noFill/>
        </p:spPr>
        <p:txBody>
          <a:bodyPr wrap="non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3.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Nếu</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thấy</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bạn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đang</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em</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sẽ</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nói</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Tree>
    <p:extLst>
      <p:ext uri="{BB962C8B-B14F-4D97-AF65-F5344CB8AC3E}">
        <p14:creationId xmlns:p14="http://schemas.microsoft.com/office/powerpoint/2010/main" val="1209211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750" fill="hold"/>
                                        <p:tgtEl>
                                          <p:spTgt spid="5"/>
                                        </p:tgtEl>
                                        <p:attrNameLst>
                                          <p:attrName>ppt_x</p:attrName>
                                        </p:attrNameLst>
                                      </p:cBhvr>
                                      <p:tavLst>
                                        <p:tav tm="0">
                                          <p:val>
                                            <p:strVal val="#ppt_x"/>
                                          </p:val>
                                        </p:tav>
                                        <p:tav tm="100000">
                                          <p:val>
                                            <p:strVal val="#ppt_x"/>
                                          </p:val>
                                        </p:tav>
                                      </p:tavLst>
                                    </p:anim>
                                    <p:anim calcmode="lin" valueType="num">
                                      <p:cBhvr additive="base">
                                        <p:cTn id="8" dur="75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750" fill="hold"/>
                                        <p:tgtEl>
                                          <p:spTgt spid="6"/>
                                        </p:tgtEl>
                                        <p:attrNameLst>
                                          <p:attrName>ppt_x</p:attrName>
                                        </p:attrNameLst>
                                      </p:cBhvr>
                                      <p:tavLst>
                                        <p:tav tm="0">
                                          <p:val>
                                            <p:strVal val="#ppt_x"/>
                                          </p:val>
                                        </p:tav>
                                        <p:tav tm="100000">
                                          <p:val>
                                            <p:strVal val="#ppt_x"/>
                                          </p:val>
                                        </p:tav>
                                      </p:tavLst>
                                    </p:anim>
                                    <p:anim calcmode="lin" valueType="num">
                                      <p:cBhvr additive="base">
                                        <p:cTn id="12" dur="750" fill="hold"/>
                                        <p:tgtEl>
                                          <p:spTgt spid="6"/>
                                        </p:tgtEl>
                                        <p:attrNameLst>
                                          <p:attrName>ppt_y</p:attrName>
                                        </p:attrNameLst>
                                      </p:cBhvr>
                                      <p:tavLst>
                                        <p:tav tm="0">
                                          <p:val>
                                            <p:strVal val="0-#ppt_h/2"/>
                                          </p:val>
                                        </p:tav>
                                        <p:tav tm="100000">
                                          <p:val>
                                            <p:strVal val="#ppt_y"/>
                                          </p:val>
                                        </p:tav>
                                      </p:tavLst>
                                    </p:anim>
                                  </p:childTnLst>
                                </p:cTn>
                              </p:par>
                            </p:childTnLst>
                          </p:cTn>
                        </p:par>
                        <p:par>
                          <p:cTn id="13" fill="hold">
                            <p:stCondLst>
                              <p:cond delay="1000"/>
                            </p:stCondLst>
                            <p:childTnLst>
                              <p:par>
                                <p:cTn id="14" presetID="2" presetClass="entr" presetSubtype="4"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fill="hold"/>
                                        <p:tgtEl>
                                          <p:spTgt spid="9"/>
                                        </p:tgtEl>
                                        <p:attrNameLst>
                                          <p:attrName>ppt_x</p:attrName>
                                        </p:attrNameLst>
                                      </p:cBhvr>
                                      <p:tavLst>
                                        <p:tav tm="0">
                                          <p:val>
                                            <p:strVal val="#ppt_x"/>
                                          </p:val>
                                        </p:tav>
                                        <p:tav tm="100000">
                                          <p:val>
                                            <p:strVal val="#ppt_x"/>
                                          </p:val>
                                        </p:tav>
                                      </p:tavLst>
                                    </p:anim>
                                    <p:anim calcmode="lin" valueType="num">
                                      <p:cBhvr additive="base">
                                        <p:cTn id="17" dur="500" fill="hold"/>
                                        <p:tgtEl>
                                          <p:spTgt spid="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10" presetClass="entr" presetSubtype="0" fill="hold" nodeType="afterEffect">
                                  <p:stCondLst>
                                    <p:cond delay="100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750"/>
                                        <p:tgtEl>
                                          <p:spTgt spid="8"/>
                                        </p:tgtEl>
                                      </p:cBhvr>
                                    </p:animEffect>
                                  </p:childTnLst>
                                </p:cTn>
                              </p:par>
                              <p:par>
                                <p:cTn id="22" presetID="6" presetClass="entr" presetSubtype="32" fill="hold" nodeType="with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circle(out)">
                                      <p:cBhvr>
                                        <p:cTn id="24" dur="1000"/>
                                        <p:tgtEl>
                                          <p:spTgt spid="27"/>
                                        </p:tgtEl>
                                      </p:cBhvr>
                                    </p:animEffect>
                                  </p:childTnLst>
                                </p:cTn>
                              </p:par>
                            </p:childTnLst>
                          </p:cTn>
                        </p:par>
                        <p:par>
                          <p:cTn id="25" fill="hold">
                            <p:stCondLst>
                              <p:cond delay="3500"/>
                            </p:stCondLst>
                            <p:childTnLst>
                              <p:par>
                                <p:cTn id="26" presetID="10" presetClass="entr" presetSubtype="0" fill="hold"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500"/>
                                        <p:tgtEl>
                                          <p:spTgt spid="21"/>
                                        </p:tgtEl>
                                      </p:cBhvr>
                                    </p:animEffect>
                                  </p:childTnLst>
                                </p:cTn>
                              </p:par>
                              <p:par>
                                <p:cTn id="29" presetID="10"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500"/>
                                        <p:tgtEl>
                                          <p:spTgt spid="23"/>
                                        </p:tgtEl>
                                      </p:cBhvr>
                                    </p:animEffect>
                                  </p:childTnLst>
                                </p:cTn>
                              </p:par>
                              <p:par>
                                <p:cTn id="35" presetID="10" presetClass="entr" presetSubtype="0" fill="hold" nodeType="with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500"/>
                                        <p:tgtEl>
                                          <p:spTgt spid="25"/>
                                        </p:tgtEl>
                                      </p:cBhvr>
                                    </p:animEffect>
                                  </p:childTnLst>
                                </p:cTn>
                              </p:par>
                            </p:childTnLst>
                          </p:cTn>
                        </p:par>
                        <p:par>
                          <p:cTn id="38" fill="hold">
                            <p:stCondLst>
                              <p:cond delay="4000"/>
                            </p:stCondLst>
                            <p:childTnLst>
                              <p:par>
                                <p:cTn id="39" presetID="42" presetClass="entr" presetSubtype="0" fill="hold" nodeType="afterEffect">
                                  <p:stCondLst>
                                    <p:cond delay="0"/>
                                  </p:stCondLst>
                                  <p:childTnLst>
                                    <p:set>
                                      <p:cBhvr>
                                        <p:cTn id="40" dur="1" fill="hold">
                                          <p:stCondLst>
                                            <p:cond delay="0"/>
                                          </p:stCondLst>
                                        </p:cTn>
                                        <p:tgtEl>
                                          <p:spTgt spid="11"/>
                                        </p:tgtEl>
                                        <p:attrNameLst>
                                          <p:attrName>style.visibility</p:attrName>
                                        </p:attrNameLst>
                                      </p:cBhvr>
                                      <p:to>
                                        <p:strVal val="visible"/>
                                      </p:to>
                                    </p:set>
                                    <p:animEffect transition="in" filter="fade">
                                      <p:cBhvr>
                                        <p:cTn id="41" dur="1500"/>
                                        <p:tgtEl>
                                          <p:spTgt spid="11"/>
                                        </p:tgtEl>
                                      </p:cBhvr>
                                    </p:animEffect>
                                    <p:anim calcmode="lin" valueType="num">
                                      <p:cBhvr>
                                        <p:cTn id="42" dur="1500" fill="hold"/>
                                        <p:tgtEl>
                                          <p:spTgt spid="11"/>
                                        </p:tgtEl>
                                        <p:attrNameLst>
                                          <p:attrName>ppt_x</p:attrName>
                                        </p:attrNameLst>
                                      </p:cBhvr>
                                      <p:tavLst>
                                        <p:tav tm="0">
                                          <p:val>
                                            <p:strVal val="#ppt_x"/>
                                          </p:val>
                                        </p:tav>
                                        <p:tav tm="100000">
                                          <p:val>
                                            <p:strVal val="#ppt_x"/>
                                          </p:val>
                                        </p:tav>
                                      </p:tavLst>
                                    </p:anim>
                                    <p:anim calcmode="lin" valueType="num">
                                      <p:cBhvr>
                                        <p:cTn id="43" dur="1500" fill="hold"/>
                                        <p:tgtEl>
                                          <p:spTgt spid="11"/>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500"/>
                                        <p:tgtEl>
                                          <p:spTgt spid="13"/>
                                        </p:tgtEl>
                                      </p:cBhvr>
                                    </p:animEffect>
                                    <p:anim calcmode="lin" valueType="num">
                                      <p:cBhvr>
                                        <p:cTn id="47" dur="1500" fill="hold"/>
                                        <p:tgtEl>
                                          <p:spTgt spid="13"/>
                                        </p:tgtEl>
                                        <p:attrNameLst>
                                          <p:attrName>ppt_x</p:attrName>
                                        </p:attrNameLst>
                                      </p:cBhvr>
                                      <p:tavLst>
                                        <p:tav tm="0">
                                          <p:val>
                                            <p:strVal val="#ppt_x"/>
                                          </p:val>
                                        </p:tav>
                                        <p:tav tm="100000">
                                          <p:val>
                                            <p:strVal val="#ppt_x"/>
                                          </p:val>
                                        </p:tav>
                                      </p:tavLst>
                                    </p:anim>
                                    <p:anim calcmode="lin" valueType="num">
                                      <p:cBhvr>
                                        <p:cTn id="48" dur="1500" fill="hold"/>
                                        <p:tgtEl>
                                          <p:spTgt spid="1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7"/>
                                        </p:tgtEl>
                                        <p:attrNameLst>
                                          <p:attrName>style.visibility</p:attrName>
                                        </p:attrNameLst>
                                      </p:cBhvr>
                                      <p:to>
                                        <p:strVal val="visible"/>
                                      </p:to>
                                    </p:set>
                                    <p:animEffect transition="in" filter="fade">
                                      <p:cBhvr>
                                        <p:cTn id="51" dur="1500"/>
                                        <p:tgtEl>
                                          <p:spTgt spid="17"/>
                                        </p:tgtEl>
                                      </p:cBhvr>
                                    </p:animEffect>
                                    <p:anim calcmode="lin" valueType="num">
                                      <p:cBhvr>
                                        <p:cTn id="52" dur="1500" fill="hold"/>
                                        <p:tgtEl>
                                          <p:spTgt spid="17"/>
                                        </p:tgtEl>
                                        <p:attrNameLst>
                                          <p:attrName>ppt_x</p:attrName>
                                        </p:attrNameLst>
                                      </p:cBhvr>
                                      <p:tavLst>
                                        <p:tav tm="0">
                                          <p:val>
                                            <p:strVal val="#ppt_x"/>
                                          </p:val>
                                        </p:tav>
                                        <p:tav tm="100000">
                                          <p:val>
                                            <p:strVal val="#ppt_x"/>
                                          </p:val>
                                        </p:tav>
                                      </p:tavLst>
                                    </p:anim>
                                    <p:anim calcmode="lin" valueType="num">
                                      <p:cBhvr>
                                        <p:cTn id="53" dur="1500" fill="hold"/>
                                        <p:tgtEl>
                                          <p:spTgt spid="17"/>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1500"/>
                                        <p:tgtEl>
                                          <p:spTgt spid="15"/>
                                        </p:tgtEl>
                                      </p:cBhvr>
                                    </p:animEffect>
                                    <p:anim calcmode="lin" valueType="num">
                                      <p:cBhvr>
                                        <p:cTn id="57" dur="1500" fill="hold"/>
                                        <p:tgtEl>
                                          <p:spTgt spid="15"/>
                                        </p:tgtEl>
                                        <p:attrNameLst>
                                          <p:attrName>ppt_x</p:attrName>
                                        </p:attrNameLst>
                                      </p:cBhvr>
                                      <p:tavLst>
                                        <p:tav tm="0">
                                          <p:val>
                                            <p:strVal val="#ppt_x"/>
                                          </p:val>
                                        </p:tav>
                                        <p:tav tm="100000">
                                          <p:val>
                                            <p:strVal val="#ppt_x"/>
                                          </p:val>
                                        </p:tav>
                                      </p:tavLst>
                                    </p:anim>
                                    <p:anim calcmode="lin" valueType="num">
                                      <p:cBhvr>
                                        <p:cTn id="58" dur="1500" fill="hold"/>
                                        <p:tgtEl>
                                          <p:spTgt spid="15"/>
                                        </p:tgtEl>
                                        <p:attrNameLst>
                                          <p:attrName>ppt_y</p:attrName>
                                        </p:attrNameLst>
                                      </p:cBhvr>
                                      <p:tavLst>
                                        <p:tav tm="0">
                                          <p:val>
                                            <p:strVal val="#ppt_y+.1"/>
                                          </p:val>
                                        </p:tav>
                                        <p:tav tm="100000">
                                          <p:val>
                                            <p:strVal val="#ppt_y"/>
                                          </p:val>
                                        </p:tav>
                                      </p:tavLst>
                                    </p:anim>
                                  </p:childTnLst>
                                </p:cTn>
                              </p:par>
                              <p:par>
                                <p:cTn id="59" presetID="32" presetClass="emph" presetSubtype="0" repeatCount="2000" fill="hold" nodeType="withEffect">
                                  <p:stCondLst>
                                    <p:cond delay="0"/>
                                  </p:stCondLst>
                                  <p:childTnLst>
                                    <p:animRot by="120000">
                                      <p:cBhvr>
                                        <p:cTn id="60" dur="75" fill="hold">
                                          <p:stCondLst>
                                            <p:cond delay="0"/>
                                          </p:stCondLst>
                                        </p:cTn>
                                        <p:tgtEl>
                                          <p:spTgt spid="27"/>
                                        </p:tgtEl>
                                        <p:attrNameLst>
                                          <p:attrName>r</p:attrName>
                                        </p:attrNameLst>
                                      </p:cBhvr>
                                    </p:animRot>
                                    <p:animRot by="-240000">
                                      <p:cBhvr>
                                        <p:cTn id="61" dur="150" fill="hold">
                                          <p:stCondLst>
                                            <p:cond delay="150"/>
                                          </p:stCondLst>
                                        </p:cTn>
                                        <p:tgtEl>
                                          <p:spTgt spid="27"/>
                                        </p:tgtEl>
                                        <p:attrNameLst>
                                          <p:attrName>r</p:attrName>
                                        </p:attrNameLst>
                                      </p:cBhvr>
                                    </p:animRot>
                                    <p:animRot by="240000">
                                      <p:cBhvr>
                                        <p:cTn id="62" dur="150" fill="hold">
                                          <p:stCondLst>
                                            <p:cond delay="300"/>
                                          </p:stCondLst>
                                        </p:cTn>
                                        <p:tgtEl>
                                          <p:spTgt spid="27"/>
                                        </p:tgtEl>
                                        <p:attrNameLst>
                                          <p:attrName>r</p:attrName>
                                        </p:attrNameLst>
                                      </p:cBhvr>
                                    </p:animRot>
                                    <p:animRot by="-240000">
                                      <p:cBhvr>
                                        <p:cTn id="63" dur="150" fill="hold">
                                          <p:stCondLst>
                                            <p:cond delay="450"/>
                                          </p:stCondLst>
                                        </p:cTn>
                                        <p:tgtEl>
                                          <p:spTgt spid="27"/>
                                        </p:tgtEl>
                                        <p:attrNameLst>
                                          <p:attrName>r</p:attrName>
                                        </p:attrNameLst>
                                      </p:cBhvr>
                                    </p:animRot>
                                    <p:animRot by="120000">
                                      <p:cBhvr>
                                        <p:cTn id="64" dur="150" fill="hold">
                                          <p:stCondLst>
                                            <p:cond delay="600"/>
                                          </p:stCondLst>
                                        </p:cTn>
                                        <p:tgtEl>
                                          <p:spTgt spid="27"/>
                                        </p:tgtEl>
                                        <p:attrNameLst>
                                          <p:attrName>r</p:attrName>
                                        </p:attrNameLst>
                                      </p:cBhvr>
                                    </p:animRot>
                                  </p:childTnLst>
                                </p:cTn>
                              </p:par>
                            </p:childTnLst>
                          </p:cTn>
                        </p:par>
                      </p:childTnLst>
                    </p:cTn>
                  </p:par>
                  <p:par>
                    <p:cTn id="65" fill="hold">
                      <p:stCondLst>
                        <p:cond delay="indefinite"/>
                      </p:stCondLst>
                      <p:childTnLst>
                        <p:par>
                          <p:cTn id="66" fill="hold">
                            <p:stCondLst>
                              <p:cond delay="0"/>
                            </p:stCondLst>
                            <p:childTnLst>
                              <p:par>
                                <p:cTn id="67" presetID="53" presetClass="entr" presetSubtype="16" fill="hold" grpId="0" nodeType="clickEffect">
                                  <p:stCondLst>
                                    <p:cond delay="0"/>
                                  </p:stCondLst>
                                  <p:childTnLst>
                                    <p:set>
                                      <p:cBhvr>
                                        <p:cTn id="68" dur="1" fill="hold">
                                          <p:stCondLst>
                                            <p:cond delay="0"/>
                                          </p:stCondLst>
                                        </p:cTn>
                                        <p:tgtEl>
                                          <p:spTgt spid="28"/>
                                        </p:tgtEl>
                                        <p:attrNameLst>
                                          <p:attrName>style.visibility</p:attrName>
                                        </p:attrNameLst>
                                      </p:cBhvr>
                                      <p:to>
                                        <p:strVal val="visible"/>
                                      </p:to>
                                    </p:set>
                                    <p:anim calcmode="lin" valueType="num">
                                      <p:cBhvr>
                                        <p:cTn id="69" dur="500" fill="hold"/>
                                        <p:tgtEl>
                                          <p:spTgt spid="28"/>
                                        </p:tgtEl>
                                        <p:attrNameLst>
                                          <p:attrName>ppt_w</p:attrName>
                                        </p:attrNameLst>
                                      </p:cBhvr>
                                      <p:tavLst>
                                        <p:tav tm="0">
                                          <p:val>
                                            <p:fltVal val="0"/>
                                          </p:val>
                                        </p:tav>
                                        <p:tav tm="100000">
                                          <p:val>
                                            <p:strVal val="#ppt_w"/>
                                          </p:val>
                                        </p:tav>
                                      </p:tavLst>
                                    </p:anim>
                                    <p:anim calcmode="lin" valueType="num">
                                      <p:cBhvr>
                                        <p:cTn id="70" dur="500" fill="hold"/>
                                        <p:tgtEl>
                                          <p:spTgt spid="28"/>
                                        </p:tgtEl>
                                        <p:attrNameLst>
                                          <p:attrName>ppt_h</p:attrName>
                                        </p:attrNameLst>
                                      </p:cBhvr>
                                      <p:tavLst>
                                        <p:tav tm="0">
                                          <p:val>
                                            <p:fltVal val="0"/>
                                          </p:val>
                                        </p:tav>
                                        <p:tav tm="100000">
                                          <p:val>
                                            <p:strVal val="#ppt_h"/>
                                          </p:val>
                                        </p:tav>
                                      </p:tavLst>
                                    </p:anim>
                                    <p:animEffect transition="in" filter="fade">
                                      <p:cBhvr>
                                        <p:cTn id="7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30C32389-3735-42AF-B240-73AAF2C620EA}"/>
              </a:ext>
            </a:extLst>
          </p:cNvPr>
          <p:cNvPicPr>
            <a:picLocks noChangeAspect="1" noChangeArrowheads="1"/>
          </p:cNvPicPr>
          <p:nvPr/>
        </p:nvPicPr>
        <p:blipFill rotWithShape="1">
          <a:blip r:embed="rId2" cstate="print">
            <a:extLst>
              <a:ext uri="{BEBA8EAE-BF5A-486C-A8C5-ECC9F3942E4B}">
                <a14:imgProps xmlns:a14="http://schemas.microsoft.com/office/drawing/2010/main">
                  <a14:imgLayer r:embed="rId3">
                    <a14:imgEffect>
                      <a14:backgroundRemoval t="0" b="100000" l="6267" r="94278"/>
                    </a14:imgEffect>
                  </a14:imgLayer>
                </a14:imgProps>
              </a:ext>
              <a:ext uri="{28A0092B-C50C-407E-A947-70E740481C1C}">
                <a14:useLocalDpi xmlns:a14="http://schemas.microsoft.com/office/drawing/2010/main" val="0"/>
              </a:ext>
            </a:extLst>
          </a:blip>
          <a:srcRect b="7805"/>
          <a:stretch/>
        </p:blipFill>
        <p:spPr bwMode="auto">
          <a:xfrm>
            <a:off x="1415902" y="2107017"/>
            <a:ext cx="1966025" cy="266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hought Bubble: Cloud 2">
            <a:extLst>
              <a:ext uri="{FF2B5EF4-FFF2-40B4-BE49-F238E27FC236}">
                <a16:creationId xmlns:a16="http://schemas.microsoft.com/office/drawing/2014/main" id="{CDBE686B-E19B-4114-AE67-A2C3325ABF44}"/>
              </a:ext>
            </a:extLst>
          </p:cNvPr>
          <p:cNvSpPr/>
          <p:nvPr/>
        </p:nvSpPr>
        <p:spPr>
          <a:xfrm>
            <a:off x="2094614" y="510363"/>
            <a:ext cx="4001386" cy="1520456"/>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An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sao</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cậu</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buồn</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thế</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pic>
        <p:nvPicPr>
          <p:cNvPr id="4" name="Picture 3">
            <a:extLst>
              <a:ext uri="{FF2B5EF4-FFF2-40B4-BE49-F238E27FC236}">
                <a16:creationId xmlns:a16="http://schemas.microsoft.com/office/drawing/2014/main" id="{D3C21365-63C5-48F1-B5B5-E0F4B1C8AB13}"/>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r:embed="rId5">
                    <a14:imgEffect>
                      <a14:backgroundRemoval t="1019" b="92037" l="9787" r="93191">
                        <a14:foregroundMark x1="43688" y1="28519" x2="51915" y2="34444"/>
                        <a14:foregroundMark x1="57730" y1="28519" x2="57730" y2="35463"/>
                        <a14:foregroundMark x1="31773" y1="15556" x2="29220" y2="19352"/>
                        <a14:foregroundMark x1="49078" y1="69907" x2="49078" y2="71852"/>
                        <a14:foregroundMark x1="46950" y1="75833" x2="44539" y2="85000"/>
                        <a14:foregroundMark x1="43262" y1="84167" x2="36738" y2="89907"/>
                        <a14:foregroundMark x1="69645" y1="76944" x2="74610" y2="88796"/>
                        <a14:foregroundMark x1="74184" y1="84167" x2="77872" y2="86667"/>
                        <a14:foregroundMark x1="36738" y1="85278" x2="36738" y2="86389"/>
                        <a14:foregroundMark x1="43948" y1="74574" x2="40968" y2="80049"/>
                        <a14:foregroundMark x1="51769" y1="22141" x2="45810" y2="36740"/>
                      </a14:backgroundRemoval>
                    </a14:imgEffect>
                  </a14:imgLayer>
                </a14:imgProps>
              </a:ext>
              <a:ext uri="{28A0092B-C50C-407E-A947-70E740481C1C}">
                <a14:useLocalDpi xmlns:a14="http://schemas.microsoft.com/office/drawing/2010/main" val="0"/>
              </a:ext>
            </a:extLst>
          </a:blip>
          <a:srcRect r="187" b="7407"/>
          <a:stretch/>
        </p:blipFill>
        <p:spPr bwMode="auto">
          <a:xfrm flipH="1">
            <a:off x="8998054" y="2345104"/>
            <a:ext cx="2308523" cy="21677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hought Bubble: Cloud 4">
            <a:extLst>
              <a:ext uri="{FF2B5EF4-FFF2-40B4-BE49-F238E27FC236}">
                <a16:creationId xmlns:a16="http://schemas.microsoft.com/office/drawing/2014/main" id="{D1BE8F43-C307-43DF-82E8-D142700C3B34}"/>
              </a:ext>
            </a:extLst>
          </p:cNvPr>
          <p:cNvSpPr/>
          <p:nvPr/>
        </p:nvSpPr>
        <p:spPr>
          <a:xfrm>
            <a:off x="6687878" y="116958"/>
            <a:ext cx="4001386" cy="1648046"/>
          </a:xfrm>
          <a:prstGeom prst="cloudCallout">
            <a:avLst>
              <a:gd name="adj1" fmla="val 34444"/>
              <a:gd name="adj2" fmla="val 8604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Tớ</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làm</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mất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cái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mẹ</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mới</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mua</a:t>
            </a:r>
            <a:r>
              <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2800" b="0"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cho</a:t>
            </a:r>
            <a:endParaRPr kumimoji="0" lang="en-US" sz="28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hought Bubble: Cloud 5">
            <a:extLst>
              <a:ext uri="{FF2B5EF4-FFF2-40B4-BE49-F238E27FC236}">
                <a16:creationId xmlns:a16="http://schemas.microsoft.com/office/drawing/2014/main" id="{9E6BB062-AACE-4C92-B928-76B89690FBD5}"/>
              </a:ext>
            </a:extLst>
          </p:cNvPr>
          <p:cNvSpPr/>
          <p:nvPr/>
        </p:nvSpPr>
        <p:spPr>
          <a:xfrm>
            <a:off x="2094614" y="116958"/>
            <a:ext cx="4699590" cy="1913861"/>
          </a:xfrm>
          <a:prstGeom prst="cloudCallout">
            <a:avLst>
              <a:gd name="adj1" fmla="val -44210"/>
              <a:gd name="adj2" fmla="val 601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Đừng buồn, cậu thử tìm lại xem, biết đâu lại tìm được. </a:t>
            </a:r>
            <a:endParaRPr kumimoji="0" lang="en-US" sz="2400" b="0"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3173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xit" presetSubtype="0" fill="hold" grpId="1" nodeType="clickEffect">
                                  <p:stCondLst>
                                    <p:cond delay="0"/>
                                  </p:stCondLst>
                                  <p:childTnLst>
                                    <p:animEffect transition="out" filter="fade">
                                      <p:cBhvr>
                                        <p:cTn id="26" dur="500"/>
                                        <p:tgtEl>
                                          <p:spTgt spid="3"/>
                                        </p:tgtEl>
                                      </p:cBhvr>
                                    </p:animEffect>
                                    <p:set>
                                      <p:cBhvr>
                                        <p:cTn id="27" dur="1" fill="hold">
                                          <p:stCondLst>
                                            <p:cond delay="499"/>
                                          </p:stCondLst>
                                        </p:cTn>
                                        <p:tgtEl>
                                          <p:spTgt spid="3"/>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down)">
                                      <p:cBhvr>
                                        <p:cTn id="3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5" grpId="0" animBg="1"/>
      <p:bldP spid="6"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4">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0"/>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Củng</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cố</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dặn</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dò</a:t>
            </a:r>
            <a:endPar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endParaRPr>
          </a:p>
        </p:txBody>
      </p:sp>
      <p:sp>
        <p:nvSpPr>
          <p:cNvPr id="5" name="Rectangle: Rounded Corners 4"/>
          <p:cNvSpPr/>
          <p:nvPr/>
        </p:nvSpPr>
        <p:spPr>
          <a:xfrm>
            <a:off x="8523768" y="5761451"/>
            <a:ext cx="3668232" cy="93034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defPPr>
              <a:defRPr lang="en-US"/>
            </a:defPPr>
            <a:lvl1pPr marL="0" algn="l" defTabSz="914400" rtl="0" eaLnBrk="1" latinLnBrk="0" hangingPunct="1">
              <a:defRPr sz="1800" kern="1200">
                <a:solidFill>
                  <a:schemeClr val="dk1"/>
                </a:solidFill>
                <a:latin typeface="+mn-lt"/>
                <a:ea typeface="+mn-ea"/>
                <a:cs typeface="+mn-cs"/>
              </a:defRPr>
            </a:lvl1pPr>
            <a:lvl2pPr marL="457200" algn="l" defTabSz="914400" rtl="0" eaLnBrk="1" latinLnBrk="0" hangingPunct="1">
              <a:defRPr sz="1800" kern="1200">
                <a:solidFill>
                  <a:schemeClr val="dk1"/>
                </a:solidFill>
                <a:latin typeface="+mn-lt"/>
                <a:ea typeface="+mn-ea"/>
                <a:cs typeface="+mn-cs"/>
              </a:defRPr>
            </a:lvl2pPr>
            <a:lvl3pPr marL="914400" algn="l" defTabSz="914400" rtl="0" eaLnBrk="1" latinLnBrk="0" hangingPunct="1">
              <a:defRPr sz="1800" kern="1200">
                <a:solidFill>
                  <a:schemeClr val="dk1"/>
                </a:solidFill>
                <a:latin typeface="+mn-lt"/>
                <a:ea typeface="+mn-ea"/>
                <a:cs typeface="+mn-cs"/>
              </a:defRPr>
            </a:lvl3pPr>
            <a:lvl4pPr marL="1371600" algn="l" defTabSz="914400" rtl="0" eaLnBrk="1" latinLnBrk="0" hangingPunct="1">
              <a:defRPr sz="1800" kern="1200">
                <a:solidFill>
                  <a:schemeClr val="dk1"/>
                </a:solidFill>
                <a:latin typeface="+mn-lt"/>
                <a:ea typeface="+mn-ea"/>
                <a:cs typeface="+mn-cs"/>
              </a:defRPr>
            </a:lvl4pPr>
            <a:lvl5pPr marL="1828800" algn="l" defTabSz="914400" rtl="0" eaLnBrk="1" latinLnBrk="0" hangingPunct="1">
              <a:defRPr sz="1800" kern="1200">
                <a:solidFill>
                  <a:schemeClr val="dk1"/>
                </a:solidFill>
                <a:latin typeface="+mn-lt"/>
                <a:ea typeface="+mn-ea"/>
                <a:cs typeface="+mn-cs"/>
              </a:defRPr>
            </a:lvl5pPr>
            <a:lvl6pPr marL="2286000" algn="l" defTabSz="914400" rtl="0" eaLnBrk="1" latinLnBrk="0" hangingPunct="1">
              <a:defRPr sz="1800" kern="1200">
                <a:solidFill>
                  <a:schemeClr val="dk1"/>
                </a:solidFill>
                <a:latin typeface="+mn-lt"/>
                <a:ea typeface="+mn-ea"/>
                <a:cs typeface="+mn-cs"/>
              </a:defRPr>
            </a:lvl6pPr>
            <a:lvl7pPr marL="2743200" algn="l" defTabSz="914400" rtl="0" eaLnBrk="1" latinLnBrk="0" hangingPunct="1">
              <a:defRPr sz="1800" kern="1200">
                <a:solidFill>
                  <a:schemeClr val="dk1"/>
                </a:solidFill>
                <a:latin typeface="+mn-lt"/>
                <a:ea typeface="+mn-ea"/>
                <a:cs typeface="+mn-cs"/>
              </a:defRPr>
            </a:lvl7pPr>
            <a:lvl8pPr marL="3200400" algn="l" defTabSz="914400" rtl="0" eaLnBrk="1" latinLnBrk="0" hangingPunct="1">
              <a:defRPr sz="1800" kern="1200">
                <a:solidFill>
                  <a:schemeClr val="dk1"/>
                </a:solidFill>
                <a:latin typeface="+mn-lt"/>
                <a:ea typeface="+mn-ea"/>
                <a:cs typeface="+mn-cs"/>
              </a:defRPr>
            </a:lvl8pPr>
            <a:lvl9pPr marL="3657600" algn="l" defTabSz="914400" rtl="0" eaLnBrk="1" latinLnBrk="0" hangingPunct="1">
              <a:defRPr sz="1800" kern="12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hệ</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giáo</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án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FB: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Hương</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Thảo</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Gmail: tranthao121004@gmail.com</a:t>
            </a:r>
          </a:p>
        </p:txBody>
      </p:sp>
    </p:spTree>
  </p:cSld>
  <p:clrMapOvr>
    <a:masterClrMapping/>
  </p:clrMapOvr>
  <p:transition spd="slow">
    <p:random/>
    <p:sndAc>
      <p:stSnd>
        <p:snd r:embed="rId3"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ADMIN\Desktop\Lam tac\tải xuống.jpg"/>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flipH="1">
            <a:off x="2336800" y="4076896"/>
            <a:ext cx="1016000" cy="1282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5" descr="C:\Users\ADMIN\Desktop\Lam tac\800px_COLOURBOX9774185 (2).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flipH="1">
            <a:off x="5259011" y="4708885"/>
            <a:ext cx="2235200" cy="57361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descr="C:\Users\ADMIN\Desktop\Lam tac\800px_COLOURBOX9774185 (3).jpg"/>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a:off x="8940800" y="4708885"/>
            <a:ext cx="1392768" cy="923871"/>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C:\Users\ADMIN\Desktop\Lam tac\800px_COLOURBOX9774185 (4).jpg"/>
          <p:cNvPicPr>
            <a:picLocks noChangeAspect="1" noChangeArrowheads="1"/>
          </p:cNvPicPr>
          <p:nvPr/>
        </p:nvPicPr>
        <p:blipFill>
          <a:blip r:embed="rId9" cstate="print">
            <a:extLst>
              <a:ext uri="{BEBA8EAE-BF5A-486C-A8C5-ECC9F3942E4B}">
                <a14:imgProps xmlns:a14="http://schemas.microsoft.com/office/drawing/2010/main">
                  <a14:imgLayer r:embed="rId1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rot="20830580">
            <a:off x="641530" y="5170075"/>
            <a:ext cx="1455492" cy="4931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Users\ADMIN\Desktop\Lam tac\800px_COLOURBOX9774185 (3).jpg"/>
          <p:cNvPicPr>
            <a:picLocks noChangeAspect="1" noChangeArrowheads="1"/>
          </p:cNvPicPr>
          <p:nvPr/>
        </p:nvPicPr>
        <p:blipFill>
          <a:blip r:embed="rId11" cstate="print">
            <a:extLst>
              <a:ext uri="{BEBA8EAE-BF5A-486C-A8C5-ECC9F3942E4B}">
                <a14:imgProps xmlns:a14="http://schemas.microsoft.com/office/drawing/2010/main">
                  <a14:imgLayer r:embed="rId12">
                    <a14:imgEffect>
                      <a14:backgroundRemoval t="10233" b="100000" l="0" r="100000"/>
                    </a14:imgEffect>
                  </a14:imgLayer>
                </a14:imgProps>
              </a:ext>
              <a:ext uri="{28A0092B-C50C-407E-A947-70E740481C1C}">
                <a14:useLocalDpi xmlns:a14="http://schemas.microsoft.com/office/drawing/2010/main" val="0"/>
              </a:ext>
            </a:extLst>
          </a:blip>
          <a:srcRect/>
          <a:stretch>
            <a:fillRect/>
          </a:stretch>
        </p:blipFill>
        <p:spPr bwMode="auto">
          <a:xfrm flipH="1">
            <a:off x="7494211" y="4954731"/>
            <a:ext cx="1326243" cy="923871"/>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ADMIN\Desktop\Lam tac\tree-576145_960_720.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470401" y="5156200"/>
            <a:ext cx="791633" cy="762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5" descr="C:\Users\ADMIN\Desktop\Lam tac\lumberjack-lean-on-the-wood-log-vector-7780327.jpg">
            <a:hlinkClick r:id="rId14" action="ppaction://hlinksldjump"/>
          </p:cNvPr>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60243" flipH="1">
            <a:off x="398783" y="4338351"/>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3" descr="C:\Users\ADMIN\Desktop\Untitleda (2).pn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844800" y="2006600"/>
            <a:ext cx="5452533" cy="508000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ADMIN\Desktop\Picture1a (2).png">
            <a:hlinkClick r:id="rId18" action="ppaction://hlinksldjump"/>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894553" y="4121206"/>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8" descr="C:\Users\ADMIN\Desktop\Lam tac\il_570xN.938660066_slvo.jpg">
            <a:hlinkClick r:id="rId20" action="ppaction://hlinksldjump"/>
          </p:cNvPr>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flipH="1">
            <a:off x="2946400" y="4316605"/>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C:\Users\ADMIN\Desktop\Lam tac\stock-vector-cartoon-art-of-a-lumberjack-paul-bunyan-type-with-a-log-on-his-shoulder-this-guy-has-the-typical-17555299.jpg">
            <a:hlinkClick r:id="rId23" action="ppaction://hlinksldjump"/>
          </p:cNvPr>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flipH="1">
            <a:off x="7975236" y="5228743"/>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9" descr="C:\Users\ADMIN\Desktop\Lam tac\e7f4c27d556f238339f9337509756439--lumberjacks-vectors.jpg">
            <a:hlinkClick r:id="rId26" action="ppaction://hlinksldjump"/>
          </p:cNvPr>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9296037" y="4253424"/>
            <a:ext cx="2387963" cy="283317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8" descr="C:\Users\ADMIN\Desktop\Tai nguyen thiet ke tro choi\Giai cuu rung xanh\playful-wild-monkeys_1308-2930 (4).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871009" y="-159051"/>
            <a:ext cx="1262592" cy="17592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C:\Users\ADMIN\Desktop\Tai nguyen thiet ke tro choi\Giai cuu rung xanh\scimmia-del-fumetto-31653934.jpg"/>
          <p:cNvPicPr>
            <a:picLocks noChangeAspect="1" noChangeArrowheads="1"/>
          </p:cNvPicPr>
          <p:nvPr/>
        </p:nvPicPr>
        <p:blipFill>
          <a:blip r:embed="rId31" cstate="print">
            <a:extLst>
              <a:ext uri="{BEBA8EAE-BF5A-486C-A8C5-ECC9F3942E4B}">
                <a14:imgProps xmlns:a14="http://schemas.microsoft.com/office/drawing/2010/main">
                  <a14:imgLayer r:embed="rId32">
                    <a14:imgEffect>
                      <a14:backgroundRemoval t="0" b="100000" l="0" r="100000">
                        <a14:foregroundMark x1="21875" y1="25791" x2="17750" y2="43845"/>
                        <a14:foregroundMark x1="39625" y1="23329" x2="31750" y2="45369"/>
                        <a14:foregroundMark x1="29750" y1="24385" x2="28625" y2="40914"/>
                        <a14:foregroundMark x1="14625" y1="28722" x2="19250" y2="40445"/>
                      </a14:backgroundRemoval>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rot="20616793">
            <a:off x="2769429" y="715127"/>
            <a:ext cx="1063888" cy="113453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ình ảnh có liên quan"/>
          <p:cNvPicPr>
            <a:picLocks noChangeAspect="1" noChangeArrowheads="1"/>
          </p:cNvPicPr>
          <p:nvPr/>
        </p:nvPicPr>
        <p:blipFill>
          <a:blip r:embed="rId33" cstate="print">
            <a:extLst>
              <a:ext uri="{BEBA8EAE-BF5A-486C-A8C5-ECC9F3942E4B}">
                <a14:imgProps xmlns:a14="http://schemas.microsoft.com/office/drawing/2010/main">
                  <a14:imgLayer r:embed="rId34">
                    <a14:imgEffect>
                      <a14:backgroundRemoval t="0" b="100000" l="0" r="100000">
                        <a14:foregroundMark x1="14088" y1="17556" x2="2210" y2="22889"/>
                        <a14:foregroundMark x1="22376" y1="11778" x2="27624" y2="14444"/>
                        <a14:foregroundMark x1="33149" y1="4667" x2="33978" y2="10000"/>
                        <a14:foregroundMark x1="35083" y1="21333" x2="38398" y2="26667"/>
                        <a14:foregroundMark x1="81215" y1="8000" x2="83149" y2="14444"/>
                        <a14:foregroundMark x1="92541" y1="12444" x2="98619" y2="14667"/>
                        <a14:foregroundMark x1="98895" y1="19778" x2="96961" y2="21556"/>
                        <a14:foregroundMark x1="88398" y1="21556" x2="90608" y2="24667"/>
                        <a14:foregroundMark x1="82873" y1="26889" x2="84807" y2="31556"/>
                        <a14:backgroundMark x1="46409" y1="26667" x2="47514" y2="27778"/>
                        <a14:backgroundMark x1="35359" y1="55778" x2="33978" y2="56444"/>
                      </a14:backgroundRemoval>
                    </a14:imgEffect>
                  </a14:imgLayer>
                </a14:imgProps>
              </a:ext>
              <a:ext uri="{28A0092B-C50C-407E-A947-70E740481C1C}">
                <a14:useLocalDpi xmlns:a14="http://schemas.microsoft.com/office/drawing/2010/main" val="0"/>
              </a:ext>
            </a:extLst>
          </a:blip>
          <a:srcRect/>
          <a:stretch>
            <a:fillRect/>
          </a:stretch>
        </p:blipFill>
        <p:spPr bwMode="auto">
          <a:xfrm rot="19892671">
            <a:off x="7590614" y="-404789"/>
            <a:ext cx="1421479" cy="176703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ình ảnh có liên quan"/>
          <p:cNvPicPr>
            <a:picLocks noChangeAspect="1" noChangeArrowheads="1"/>
          </p:cNvPicPr>
          <p:nvPr/>
        </p:nvPicPr>
        <p:blipFill>
          <a:blip r:embed="rId35" cstate="print">
            <a:extLst>
              <a:ext uri="{BEBA8EAE-BF5A-486C-A8C5-ECC9F3942E4B}">
                <a14:imgProps xmlns:a14="http://schemas.microsoft.com/office/drawing/2010/main">
                  <a14:imgLayer r:embed="rId36">
                    <a14:imgEffect>
                      <a14:backgroundRemoval t="0" b="100000" l="0" r="99688">
                        <a14:foregroundMark x1="22813" y1="35938" x2="26563" y2="52188"/>
                        <a14:foregroundMark x1="34063" y1="19375" x2="37813" y2="46875"/>
                        <a14:foregroundMark x1="30000" y1="28125" x2="35938" y2="44063"/>
                        <a14:foregroundMark x1="32813" y1="25938" x2="33750" y2="35625"/>
                      </a14:backgroundRemoval>
                    </a14:imgEffect>
                  </a14:imgLayer>
                </a14:imgProps>
              </a:ext>
              <a:ext uri="{28A0092B-C50C-407E-A947-70E740481C1C}">
                <a14:useLocalDpi xmlns:a14="http://schemas.microsoft.com/office/drawing/2010/main" val="0"/>
              </a:ext>
            </a:extLst>
          </a:blip>
          <a:srcRect/>
          <a:stretch>
            <a:fillRect/>
          </a:stretch>
        </p:blipFill>
        <p:spPr bwMode="auto">
          <a:xfrm rot="20925904" flipH="1">
            <a:off x="6128945" y="478727"/>
            <a:ext cx="1114368" cy="1088303"/>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Kết quả hình ảnh cho monkey cartoon"/>
          <p:cNvPicPr>
            <a:picLocks noChangeAspect="1" noChangeArrowheads="1"/>
          </p:cNvPicPr>
          <p:nvPr/>
        </p:nvPicPr>
        <p:blipFill>
          <a:blip r:embed="rId37" cstate="print">
            <a:extLst>
              <a:ext uri="{28A0092B-C50C-407E-A947-70E740481C1C}">
                <a14:useLocalDpi xmlns:a14="http://schemas.microsoft.com/office/drawing/2010/main" val="0"/>
              </a:ext>
            </a:extLst>
          </a:blip>
          <a:srcRect/>
          <a:stretch>
            <a:fillRect/>
          </a:stretch>
        </p:blipFill>
        <p:spPr bwMode="auto">
          <a:xfrm rot="1100560" flipH="1">
            <a:off x="9789494" y="936409"/>
            <a:ext cx="1346325" cy="132987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Kết quả hình ảnh cho pineapple cartoon"/>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233073" y="1267405"/>
            <a:ext cx="1105583" cy="1161327"/>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ình ảnh có liên quan"/>
          <p:cNvPicPr>
            <a:picLocks noChangeAspect="1" noChangeArrowheads="1"/>
          </p:cNvPicPr>
          <p:nvPr/>
        </p:nvPicPr>
        <p:blipFill>
          <a:blip r:embed="rId40" cstate="print">
            <a:extLst>
              <a:ext uri="{BEBA8EAE-BF5A-486C-A8C5-ECC9F3942E4B}">
                <a14:imgProps xmlns:a14="http://schemas.microsoft.com/office/drawing/2010/main">
                  <a14:imgLayer r:embed="rId4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3159493" y="1782883"/>
            <a:ext cx="667439" cy="80692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120983" y="308680"/>
            <a:ext cx="749899" cy="97371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0" descr="Hình ảnh có liên quan"/>
          <p:cNvPicPr>
            <a:picLocks noChangeAspect="1" noChangeArrowheads="1"/>
          </p:cNvPicPr>
          <p:nvPr/>
        </p:nvPicPr>
        <p:blipFill>
          <a:blip r:embed="rId44" cstate="print">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8223252" y="1309928"/>
            <a:ext cx="643467" cy="77793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2" descr="Kết quả hình ảnh cho durian cartoon"/>
          <p:cNvPicPr>
            <a:picLocks noChangeAspect="1" noChangeArrowheads="1"/>
          </p:cNvPicPr>
          <p:nvPr/>
        </p:nvPicPr>
        <p:blipFill>
          <a:blip r:embed="rId42" cstate="print">
            <a:extLst>
              <a:ext uri="{BEBA8EAE-BF5A-486C-A8C5-ECC9F3942E4B}">
                <a14:imgProps xmlns:a14="http://schemas.microsoft.com/office/drawing/2010/main">
                  <a14:imgLayer r:embed="rId43">
                    <a14:imgEffect>
                      <a14:backgroundRemoval t="0" b="100000" l="0" r="100000">
                        <a14:foregroundMark x1="24000" y1="4621" x2="31846" y2="21209"/>
                        <a14:foregroundMark x1="28462" y1="3791" x2="34308" y2="17417"/>
                      </a14:backgroundRemoval>
                    </a14:imgEffect>
                  </a14:imgLayer>
                </a14:imgProps>
              </a:ext>
              <a:ext uri="{28A0092B-C50C-407E-A947-70E740481C1C}">
                <a14:useLocalDpi xmlns:a14="http://schemas.microsoft.com/office/drawing/2010/main" val="0"/>
              </a:ext>
            </a:extLst>
          </a:blip>
          <a:srcRect/>
          <a:stretch>
            <a:fillRect/>
          </a:stretch>
        </p:blipFill>
        <p:spPr bwMode="auto">
          <a:xfrm>
            <a:off x="10137353" y="2176816"/>
            <a:ext cx="705331" cy="9158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640986" y="366508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5" descr="C:\Users\ADMIN\Desktop\Lam tac\lumberjack-lean-on-the-wood-log-vector-7780327.jpg"/>
          <p:cNvPicPr>
            <a:picLocks noChangeAspect="1" noChangeArrowheads="1"/>
          </p:cNvPicPr>
          <p:nvPr/>
        </p:nvPicPr>
        <p:blipFill>
          <a:blip r:embed="rId15" cstate="print">
            <a:extLst>
              <a:ext uri="{BEBA8EAE-BF5A-486C-A8C5-ECC9F3942E4B}">
                <a14:imgProps xmlns:a14="http://schemas.microsoft.com/office/drawing/2010/main">
                  <a14:imgLayer r:embed="rId16">
                    <a14:imgEffect>
                      <a14:backgroundRemoval t="0" b="91944" l="0" r="100000">
                        <a14:foregroundMark x1="43460" y1="12500" x2="39782" y2="19444"/>
                        <a14:foregroundMark x1="45913" y1="32778" x2="44278" y2="41389"/>
                      </a14:backgroundRemoval>
                    </a14:imgEffect>
                    <a14:imgEffect>
                      <a14:colorTemperature colorTemp="112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rot="15344994" flipH="1">
            <a:off x="-524716" y="5632318"/>
            <a:ext cx="1940984" cy="298986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2741081" y="3862274"/>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C:\Users\ADMIN\Desktop\Lam tac\il_570xN.938660066_slvo.jpg"/>
          <p:cNvPicPr>
            <a:picLocks noChangeAspect="1" noChangeArrowheads="1"/>
          </p:cNvPicPr>
          <p:nvPr/>
        </p:nvPicPr>
        <p:blipFill>
          <a:blip r:embed="rId21" cstate="print">
            <a:extLst>
              <a:ext uri="{BEBA8EAE-BF5A-486C-A8C5-ECC9F3942E4B}">
                <a14:imgProps xmlns:a14="http://schemas.microsoft.com/office/drawing/2010/main">
                  <a14:imgLayer r:embed="rId22">
                    <a14:imgEffect>
                      <a14:backgroundRemoval t="0" b="100000" l="0" r="98421">
                        <a14:foregroundMark x1="75965" y1="14147" x2="87193" y2="14147"/>
                      </a14:backgroundRemoval>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12097892" flipH="1">
            <a:off x="2540499" y="5980671"/>
            <a:ext cx="1473200" cy="275924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803537" y="3765550"/>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 descr="C:\Users\ADMIN\Desktop\Picture1a (2).png"/>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rot="4983466">
            <a:off x="5865671" y="5629330"/>
            <a:ext cx="2080684" cy="301624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7480301" y="48133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6" descr="C:\Users\ADMIN\Desktop\Lam tac\stock-vector-cartoon-art-of-a-lumberjack-paul-bunyan-type-with-a-log-on-his-shoulder-this-guy-has-the-typical-17555299.jpg"/>
          <p:cNvPicPr>
            <a:picLocks noChangeAspect="1" noChangeArrowheads="1"/>
          </p:cNvPicPr>
          <p:nvPr/>
        </p:nvPicPr>
        <p:blipFill>
          <a:blip r:embed="rId24" cstate="print">
            <a:extLst>
              <a:ext uri="{BEBA8EAE-BF5A-486C-A8C5-ECC9F3942E4B}">
                <a14:imgProps xmlns:a14="http://schemas.microsoft.com/office/drawing/2010/main">
                  <a14:imgLayer r:embed="rId25">
                    <a14:imgEffect>
                      <a14:backgroundRemoval t="0" b="93868" l="0" r="100000">
                        <a14:backgroundMark x1="34375" y1="82830" x2="30250" y2="82830"/>
                        <a14:backgroundMark x1="43250" y1="81698" x2="37000" y2="82830"/>
                        <a14:backgroundMark x1="69750" y1="79717" x2="77625" y2="77358"/>
                        <a14:backgroundMark x1="44250" y1="6226" x2="12500" y2="13679"/>
                        <a14:backgroundMark x1="51000" y1="7358" x2="7250" y2="26981"/>
                        <a14:backgroundMark x1="93250" y1="3396" x2="99000" y2="7358"/>
                        <a14:backgroundMark x1="96375" y1="23113" x2="84875" y2="73019"/>
                        <a14:backgroundMark x1="6250" y1="68302" x2="13500" y2="87925"/>
                        <a14:backgroundMark x1="30750" y1="63585" x2="10375" y2="86038"/>
                        <a14:backgroundMark x1="77125" y1="91132" x2="92750" y2="84057"/>
                      </a14:backgroundRemoval>
                    </a14:imgEffect>
                    <a14:imgEffect>
                      <a14:sharpenSoften amount="25000"/>
                    </a14:imgEffect>
                    <a14:imgEffect>
                      <a14:colorTemperature colorTemp="11200"/>
                    </a14:imgEffect>
                    <a14:imgEffect>
                      <a14:saturation sat="200000"/>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10071364" flipH="1">
            <a:off x="8383940" y="6188862"/>
            <a:ext cx="1320800" cy="1847103"/>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ADMIN\Desktop\Picture1.png"/>
          <p:cNvPicPr>
            <a:picLocks noChangeAspect="1" noChangeArrowheads="1"/>
          </p:cNvPicPr>
          <p:nvPr/>
        </p:nvPicPr>
        <p:blipFill>
          <a:blip r:embed="rId46">
            <a:extLst>
              <a:ext uri="{BEBA8EAE-BF5A-486C-A8C5-ECC9F3942E4B}">
                <a14:imgProps xmlns:a14="http://schemas.microsoft.com/office/drawing/2010/main">
                  <a14:imgLayer r:embed="rId47">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613901" y="4000501"/>
            <a:ext cx="2171700" cy="13589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9" descr="C:\Users\ADMIN\Desktop\Lam tac\e7f4c27d556f238339f9337509756439--lumberjacks-vectors.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0" b="99429" l="0" r="98475">
                        <a14:foregroundMark x1="17797" y1="71714" x2="15085" y2="80000"/>
                        <a14:foregroundMark x1="47627" y1="13714" x2="51017" y2="20286"/>
                        <a14:foregroundMark x1="56441" y1="13714" x2="56441" y2="20286"/>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rot="11592405">
            <a:off x="9668444" y="6053952"/>
            <a:ext cx="2387963" cy="2833176"/>
          </a:xfrm>
          <a:prstGeom prst="rect">
            <a:avLst/>
          </a:prstGeom>
          <a:noFill/>
          <a:extLst>
            <a:ext uri="{909E8E84-426E-40DD-AFC4-6F175D3DCCD1}">
              <a14:hiddenFill xmlns:a14="http://schemas.microsoft.com/office/drawing/2010/main">
                <a:solidFill>
                  <a:srgbClr val="FFFFFF"/>
                </a:solidFill>
              </a14:hiddenFill>
            </a:ext>
          </a:extLst>
        </p:spPr>
      </p:pic>
      <p:sp>
        <p:nvSpPr>
          <p:cNvPr id="3" name="Oval 2">
            <a:hlinkClick r:id="rId14" action="ppaction://hlinksldjump"/>
          </p:cNvPr>
          <p:cNvSpPr/>
          <p:nvPr/>
        </p:nvSpPr>
        <p:spPr>
          <a:xfrm>
            <a:off x="1219200"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1</a:t>
            </a:r>
          </a:p>
        </p:txBody>
      </p:sp>
      <p:sp>
        <p:nvSpPr>
          <p:cNvPr id="40" name="Oval 39">
            <a:hlinkClick r:id="rId20" action="ppaction://hlinksldjump"/>
          </p:cNvPr>
          <p:cNvSpPr/>
          <p:nvPr/>
        </p:nvSpPr>
        <p:spPr>
          <a:xfrm>
            <a:off x="3376663" y="37338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2</a:t>
            </a:r>
          </a:p>
        </p:txBody>
      </p:sp>
      <p:sp>
        <p:nvSpPr>
          <p:cNvPr id="41" name="Oval 40">
            <a:hlinkClick r:id="rId18" action="ppaction://hlinksldjump"/>
          </p:cNvPr>
          <p:cNvSpPr/>
          <p:nvPr/>
        </p:nvSpPr>
        <p:spPr>
          <a:xfrm>
            <a:off x="6495117" y="3780971"/>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3</a:t>
            </a:r>
          </a:p>
        </p:txBody>
      </p:sp>
      <p:sp>
        <p:nvSpPr>
          <p:cNvPr id="42" name="Oval 41">
            <a:hlinkClick r:id="rId23" action="ppaction://hlinksldjump"/>
          </p:cNvPr>
          <p:cNvSpPr/>
          <p:nvPr/>
        </p:nvSpPr>
        <p:spPr>
          <a:xfrm>
            <a:off x="8229600" y="4559300"/>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4</a:t>
            </a:r>
          </a:p>
        </p:txBody>
      </p:sp>
      <p:sp>
        <p:nvSpPr>
          <p:cNvPr id="43" name="Oval 42">
            <a:hlinkClick r:id="rId26" action="ppaction://hlinksldjump"/>
          </p:cNvPr>
          <p:cNvSpPr/>
          <p:nvPr/>
        </p:nvSpPr>
        <p:spPr>
          <a:xfrm>
            <a:off x="10147420" y="3836529"/>
            <a:ext cx="581491" cy="508000"/>
          </a:xfrm>
          <a:prstGeom prst="ellipse">
            <a:avLst/>
          </a:prstGeom>
          <a:solidFill>
            <a:srgbClr val="FFFF00"/>
          </a:solidFill>
          <a:ln>
            <a:solidFill>
              <a:srgbClr val="008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6600"/>
                </a:solidFill>
                <a:effectLst/>
                <a:uLnTx/>
                <a:uFillTx/>
                <a:latin typeface="Calibri"/>
                <a:ea typeface="+mn-ea"/>
                <a:cs typeface="+mn-cs"/>
              </a:rPr>
              <a:t>5</a:t>
            </a:r>
          </a:p>
        </p:txBody>
      </p:sp>
      <p:sp>
        <p:nvSpPr>
          <p:cNvPr id="8" name="Rectangle 7">
            <a:hlinkClick r:id="rId48" action="ppaction://hlinksldjump"/>
            <a:extLst>
              <a:ext uri="{FF2B5EF4-FFF2-40B4-BE49-F238E27FC236}">
                <a16:creationId xmlns:a16="http://schemas.microsoft.com/office/drawing/2014/main" id="{31EE3352-7964-40AB-B4A0-34AFB8AA5121}"/>
              </a:ext>
            </a:extLst>
          </p:cNvPr>
          <p:cNvSpPr/>
          <p:nvPr/>
        </p:nvSpPr>
        <p:spPr>
          <a:xfrm>
            <a:off x="9485523" y="0"/>
            <a:ext cx="2091695" cy="5989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white"/>
                </a:solidFill>
                <a:effectLst/>
                <a:uLnTx/>
                <a:uFillTx/>
                <a:latin typeface="Calibri"/>
                <a:ea typeface="+mn-ea"/>
                <a:cs typeface="+mn-cs"/>
              </a:rPr>
              <a:t>Đến</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bài</a:t>
            </a:r>
            <a:r>
              <a:rPr kumimoji="0" lang="en-US" sz="1800" b="0" i="0" u="none" strike="noStrike" kern="1200" cap="none" spc="0" normalizeH="0" baseline="0" noProof="0" dirty="0">
                <a:ln>
                  <a:noFill/>
                </a:ln>
                <a:solidFill>
                  <a:prstClr val="white"/>
                </a:solidFill>
                <a:effectLst/>
                <a:uLnTx/>
                <a:uFillTx/>
                <a:latin typeface="Calibri"/>
                <a:ea typeface="+mn-ea"/>
                <a:cs typeface="+mn-cs"/>
              </a:rPr>
              <a:t> </a:t>
            </a:r>
            <a:r>
              <a:rPr kumimoji="0" lang="en-US" sz="1800" b="0" i="0" u="none" strike="noStrike" kern="1200" cap="none" spc="0" normalizeH="0" baseline="0" noProof="0" dirty="0" err="1">
                <a:ln>
                  <a:noFill/>
                </a:ln>
                <a:solidFill>
                  <a:prstClr val="white"/>
                </a:solidFill>
                <a:effectLst/>
                <a:uLnTx/>
                <a:uFillTx/>
                <a:latin typeface="Calibri"/>
                <a:ea typeface="+mn-ea"/>
                <a:cs typeface="+mn-cs"/>
              </a:rPr>
              <a:t>mới</a:t>
            </a: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12387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9"/>
                                        </p:tgtEl>
                                        <p:attrNameLst>
                                          <p:attrName>r</p:attrName>
                                        </p:attrNameLst>
                                      </p:cBhvr>
                                    </p:animRot>
                                    <p:animRot by="-240000">
                                      <p:cBhvr>
                                        <p:cTn id="13" dur="600" fill="hold">
                                          <p:stCondLst>
                                            <p:cond delay="600"/>
                                          </p:stCondLst>
                                        </p:cTn>
                                        <p:tgtEl>
                                          <p:spTgt spid="9"/>
                                        </p:tgtEl>
                                        <p:attrNameLst>
                                          <p:attrName>r</p:attrName>
                                        </p:attrNameLst>
                                      </p:cBhvr>
                                    </p:animRot>
                                    <p:animRot by="240000">
                                      <p:cBhvr>
                                        <p:cTn id="14" dur="600" fill="hold">
                                          <p:stCondLst>
                                            <p:cond delay="1200"/>
                                          </p:stCondLst>
                                        </p:cTn>
                                        <p:tgtEl>
                                          <p:spTgt spid="9"/>
                                        </p:tgtEl>
                                        <p:attrNameLst>
                                          <p:attrName>r</p:attrName>
                                        </p:attrNameLst>
                                      </p:cBhvr>
                                    </p:animRot>
                                    <p:animRot by="-240000">
                                      <p:cBhvr>
                                        <p:cTn id="15" dur="600" fill="hold">
                                          <p:stCondLst>
                                            <p:cond delay="1800"/>
                                          </p:stCondLst>
                                        </p:cTn>
                                        <p:tgtEl>
                                          <p:spTgt spid="9"/>
                                        </p:tgtEl>
                                        <p:attrNameLst>
                                          <p:attrName>r</p:attrName>
                                        </p:attrNameLst>
                                      </p:cBhvr>
                                    </p:animRot>
                                    <p:animRot by="120000">
                                      <p:cBhvr>
                                        <p:cTn id="16" dur="600" fill="hold">
                                          <p:stCondLst>
                                            <p:cond delay="2400"/>
                                          </p:stCondLst>
                                        </p:cTn>
                                        <p:tgtEl>
                                          <p:spTgt spid="9"/>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300" fill="hold">
                                          <p:stCondLst>
                                            <p:cond delay="0"/>
                                          </p:stCondLst>
                                        </p:cTn>
                                        <p:tgtEl>
                                          <p:spTgt spid="1038"/>
                                        </p:tgtEl>
                                        <p:attrNameLst>
                                          <p:attrName>r</p:attrName>
                                        </p:attrNameLst>
                                      </p:cBhvr>
                                    </p:animRot>
                                    <p:animRot by="-240000">
                                      <p:cBhvr>
                                        <p:cTn id="19" dur="600" fill="hold">
                                          <p:stCondLst>
                                            <p:cond delay="600"/>
                                          </p:stCondLst>
                                        </p:cTn>
                                        <p:tgtEl>
                                          <p:spTgt spid="1038"/>
                                        </p:tgtEl>
                                        <p:attrNameLst>
                                          <p:attrName>r</p:attrName>
                                        </p:attrNameLst>
                                      </p:cBhvr>
                                    </p:animRot>
                                    <p:animRot by="240000">
                                      <p:cBhvr>
                                        <p:cTn id="20" dur="600" fill="hold">
                                          <p:stCondLst>
                                            <p:cond delay="1200"/>
                                          </p:stCondLst>
                                        </p:cTn>
                                        <p:tgtEl>
                                          <p:spTgt spid="1038"/>
                                        </p:tgtEl>
                                        <p:attrNameLst>
                                          <p:attrName>r</p:attrName>
                                        </p:attrNameLst>
                                      </p:cBhvr>
                                    </p:animRot>
                                    <p:animRot by="-240000">
                                      <p:cBhvr>
                                        <p:cTn id="21" dur="600" fill="hold">
                                          <p:stCondLst>
                                            <p:cond delay="1800"/>
                                          </p:stCondLst>
                                        </p:cTn>
                                        <p:tgtEl>
                                          <p:spTgt spid="1038"/>
                                        </p:tgtEl>
                                        <p:attrNameLst>
                                          <p:attrName>r</p:attrName>
                                        </p:attrNameLst>
                                      </p:cBhvr>
                                    </p:animRot>
                                    <p:animRot by="120000">
                                      <p:cBhvr>
                                        <p:cTn id="22" dur="600" fill="hold">
                                          <p:stCondLst>
                                            <p:cond delay="2400"/>
                                          </p:stCondLst>
                                        </p:cTn>
                                        <p:tgtEl>
                                          <p:spTgt spid="1038"/>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300" fill="hold">
                                          <p:stCondLst>
                                            <p:cond delay="0"/>
                                          </p:stCondLst>
                                        </p:cTn>
                                        <p:tgtEl>
                                          <p:spTgt spid="1036"/>
                                        </p:tgtEl>
                                        <p:attrNameLst>
                                          <p:attrName>r</p:attrName>
                                        </p:attrNameLst>
                                      </p:cBhvr>
                                    </p:animRot>
                                    <p:animRot by="-240000">
                                      <p:cBhvr>
                                        <p:cTn id="25" dur="600" fill="hold">
                                          <p:stCondLst>
                                            <p:cond delay="600"/>
                                          </p:stCondLst>
                                        </p:cTn>
                                        <p:tgtEl>
                                          <p:spTgt spid="1036"/>
                                        </p:tgtEl>
                                        <p:attrNameLst>
                                          <p:attrName>r</p:attrName>
                                        </p:attrNameLst>
                                      </p:cBhvr>
                                    </p:animRot>
                                    <p:animRot by="240000">
                                      <p:cBhvr>
                                        <p:cTn id="26" dur="600" fill="hold">
                                          <p:stCondLst>
                                            <p:cond delay="1200"/>
                                          </p:stCondLst>
                                        </p:cTn>
                                        <p:tgtEl>
                                          <p:spTgt spid="1036"/>
                                        </p:tgtEl>
                                        <p:attrNameLst>
                                          <p:attrName>r</p:attrName>
                                        </p:attrNameLst>
                                      </p:cBhvr>
                                    </p:animRot>
                                    <p:animRot by="-240000">
                                      <p:cBhvr>
                                        <p:cTn id="27" dur="600" fill="hold">
                                          <p:stCondLst>
                                            <p:cond delay="1800"/>
                                          </p:stCondLst>
                                        </p:cTn>
                                        <p:tgtEl>
                                          <p:spTgt spid="1036"/>
                                        </p:tgtEl>
                                        <p:attrNameLst>
                                          <p:attrName>r</p:attrName>
                                        </p:attrNameLst>
                                      </p:cBhvr>
                                    </p:animRot>
                                    <p:animRot by="120000">
                                      <p:cBhvr>
                                        <p:cTn id="28" dur="600" fill="hold">
                                          <p:stCondLst>
                                            <p:cond delay="2400"/>
                                          </p:stCondLst>
                                        </p:cTn>
                                        <p:tgtEl>
                                          <p:spTgt spid="1036"/>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300" fill="hold">
                                          <p:stCondLst>
                                            <p:cond delay="0"/>
                                          </p:stCondLst>
                                        </p:cTn>
                                        <p:tgtEl>
                                          <p:spTgt spid="1040"/>
                                        </p:tgtEl>
                                        <p:attrNameLst>
                                          <p:attrName>r</p:attrName>
                                        </p:attrNameLst>
                                      </p:cBhvr>
                                    </p:animRot>
                                    <p:animRot by="-240000">
                                      <p:cBhvr>
                                        <p:cTn id="31" dur="600" fill="hold">
                                          <p:stCondLst>
                                            <p:cond delay="600"/>
                                          </p:stCondLst>
                                        </p:cTn>
                                        <p:tgtEl>
                                          <p:spTgt spid="1040"/>
                                        </p:tgtEl>
                                        <p:attrNameLst>
                                          <p:attrName>r</p:attrName>
                                        </p:attrNameLst>
                                      </p:cBhvr>
                                    </p:animRot>
                                    <p:animRot by="240000">
                                      <p:cBhvr>
                                        <p:cTn id="32" dur="600" fill="hold">
                                          <p:stCondLst>
                                            <p:cond delay="1200"/>
                                          </p:stCondLst>
                                        </p:cTn>
                                        <p:tgtEl>
                                          <p:spTgt spid="1040"/>
                                        </p:tgtEl>
                                        <p:attrNameLst>
                                          <p:attrName>r</p:attrName>
                                        </p:attrNameLst>
                                      </p:cBhvr>
                                    </p:animRot>
                                    <p:animRot by="-240000">
                                      <p:cBhvr>
                                        <p:cTn id="33" dur="600" fill="hold">
                                          <p:stCondLst>
                                            <p:cond delay="1800"/>
                                          </p:stCondLst>
                                        </p:cTn>
                                        <p:tgtEl>
                                          <p:spTgt spid="1040"/>
                                        </p:tgtEl>
                                        <p:attrNameLst>
                                          <p:attrName>r</p:attrName>
                                        </p:attrNameLst>
                                      </p:cBhvr>
                                    </p:animRot>
                                    <p:animRot by="120000">
                                      <p:cBhvr>
                                        <p:cTn id="34" dur="600" fill="hold">
                                          <p:stCondLst>
                                            <p:cond delay="2400"/>
                                          </p:stCondLst>
                                        </p:cTn>
                                        <p:tgtEl>
                                          <p:spTgt spid="104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
                    </p:tgtEl>
                  </p:cond>
                </p:stCondLst>
                <p:endSync evt="end" delay="0">
                  <p:rtn val="all"/>
                </p:endSync>
                <p:childTnLst>
                  <p:par>
                    <p:cTn id="36" fill="hold">
                      <p:stCondLst>
                        <p:cond delay="0"/>
                      </p:stCondLst>
                      <p:childTnLst>
                        <p:par>
                          <p:cTn id="37" fill="hold">
                            <p:stCondLst>
                              <p:cond delay="0"/>
                            </p:stCondLst>
                            <p:childTnLst>
                              <p:par>
                                <p:cTn id="38" presetID="1" presetClass="entr" presetSubtype="0" fill="hold" nodeType="clickEffect">
                                  <p:stCondLst>
                                    <p:cond delay="0"/>
                                  </p:stCondLst>
                                  <p:childTnLst>
                                    <p:set>
                                      <p:cBhvr>
                                        <p:cTn id="39" dur="1" fill="hold">
                                          <p:stCondLst>
                                            <p:cond delay="0"/>
                                          </p:stCondLst>
                                        </p:cTn>
                                        <p:tgtEl>
                                          <p:spTgt spid="1046"/>
                                        </p:tgtEl>
                                        <p:attrNameLst>
                                          <p:attrName>style.visibility</p:attrName>
                                        </p:attrNameLst>
                                      </p:cBhvr>
                                      <p:to>
                                        <p:strVal val="visible"/>
                                      </p:to>
                                    </p:set>
                                  </p:childTnLst>
                                </p:cTn>
                              </p:par>
                              <p:par>
                                <p:cTn id="40" presetID="42" presetClass="path" presetSubtype="0" accel="50000" decel="50000" fill="hold" nodeType="withEffect">
                                  <p:stCondLst>
                                    <p:cond delay="0"/>
                                  </p:stCondLst>
                                  <p:childTnLst>
                                    <p:animMotion origin="layout" path="M -3.05556E-6 6.17284E-7 L 0.00226 0.47284 " pathEditMode="relative" rAng="0" ptsTypes="AA">
                                      <p:cBhvr>
                                        <p:cTn id="41" dur="1000" fill="hold"/>
                                        <p:tgtEl>
                                          <p:spTgt spid="1046"/>
                                        </p:tgtEl>
                                        <p:attrNameLst>
                                          <p:attrName>ppt_x</p:attrName>
                                          <p:attrName>ppt_y</p:attrName>
                                        </p:attrNameLst>
                                      </p:cBhvr>
                                      <p:rCtr x="104" y="23642"/>
                                    </p:animMotion>
                                  </p:childTnLst>
                                </p:cTn>
                              </p:par>
                            </p:childTnLst>
                          </p:cTn>
                        </p:par>
                        <p:par>
                          <p:cTn id="42" fill="hold">
                            <p:stCondLst>
                              <p:cond delay="1000"/>
                            </p:stCondLst>
                            <p:childTnLst>
                              <p:par>
                                <p:cTn id="43" presetID="1" presetClass="exit" presetSubtype="0" fill="hold" nodeType="afterEffect">
                                  <p:stCondLst>
                                    <p:cond delay="0"/>
                                  </p:stCondLst>
                                  <p:childTnLst>
                                    <p:set>
                                      <p:cBhvr>
                                        <p:cTn id="44" dur="1" fill="hold">
                                          <p:stCondLst>
                                            <p:cond delay="0"/>
                                          </p:stCondLst>
                                        </p:cTn>
                                        <p:tgtEl>
                                          <p:spTgt spid="1046"/>
                                        </p:tgtEl>
                                        <p:attrNameLst>
                                          <p:attrName>style.visibility</p:attrName>
                                        </p:attrNameLst>
                                      </p:cBhvr>
                                      <p:to>
                                        <p:strVal val="hidden"/>
                                      </p:to>
                                    </p:set>
                                  </p:childTnLst>
                                </p:cTn>
                              </p:par>
                              <p:par>
                                <p:cTn id="45" presetID="1" presetClass="entr" presetSubtype="0" fill="hold" nodeType="withEffect">
                                  <p:stCondLst>
                                    <p:cond delay="0"/>
                                  </p:stCondLst>
                                  <p:childTnLst>
                                    <p:set>
                                      <p:cBhvr>
                                        <p:cTn id="46" dur="1" fill="hold">
                                          <p:stCondLst>
                                            <p:cond delay="0"/>
                                          </p:stCondLst>
                                        </p:cTn>
                                        <p:tgtEl>
                                          <p:spTgt spid="2"/>
                                        </p:tgtEl>
                                        <p:attrNameLst>
                                          <p:attrName>style.visibility</p:attrName>
                                        </p:attrNameLst>
                                      </p:cBhvr>
                                      <p:to>
                                        <p:strVal val="visible"/>
                                      </p:to>
                                    </p:set>
                                  </p:childTnLst>
                                </p:cTn>
                              </p:par>
                              <p:par>
                                <p:cTn id="47" presetID="1" presetClass="exit" presetSubtype="0" fill="hold" nodeType="withEffect">
                                  <p:stCondLst>
                                    <p:cond delay="1000"/>
                                  </p:stCondLst>
                                  <p:childTnLst>
                                    <p:set>
                                      <p:cBhvr>
                                        <p:cTn id="48" dur="1" fill="hold">
                                          <p:stCondLst>
                                            <p:cond delay="0"/>
                                          </p:stCondLst>
                                        </p:cTn>
                                        <p:tgtEl>
                                          <p:spTgt spid="2"/>
                                        </p:tgtEl>
                                        <p:attrNameLst>
                                          <p:attrName>style.visibility</p:attrName>
                                        </p:attrNameLst>
                                      </p:cBhvr>
                                      <p:to>
                                        <p:strVal val="hidden"/>
                                      </p:to>
                                    </p:set>
                                  </p:childTnLst>
                                </p:cTn>
                              </p:par>
                              <p:par>
                                <p:cTn id="49" presetID="1" presetClass="exit" presetSubtype="0" fill="hold" nodeType="withEffect">
                                  <p:stCondLst>
                                    <p:cond delay="1000"/>
                                  </p:stCondLst>
                                  <p:childTnLst>
                                    <p:set>
                                      <p:cBhvr>
                                        <p:cTn id="50" dur="1" fill="hold">
                                          <p:stCondLst>
                                            <p:cond delay="0"/>
                                          </p:stCondLst>
                                        </p:cTn>
                                        <p:tgtEl>
                                          <p:spTgt spid="21"/>
                                        </p:tgtEl>
                                        <p:attrNameLst>
                                          <p:attrName>style.visibility</p:attrName>
                                        </p:attrNameLst>
                                      </p:cBhvr>
                                      <p:to>
                                        <p:strVal val="hidden"/>
                                      </p:to>
                                    </p:set>
                                  </p:childTnLst>
                                </p:cTn>
                              </p:par>
                            </p:childTnLst>
                          </p:cTn>
                        </p:par>
                        <p:par>
                          <p:cTn id="51" fill="hold">
                            <p:stCondLst>
                              <p:cond delay="2000"/>
                            </p:stCondLst>
                            <p:childTnLst>
                              <p:par>
                                <p:cTn id="52" presetID="1" presetClass="entr" presetSubtype="0" fill="hold" nodeType="afterEffect">
                                  <p:stCondLst>
                                    <p:cond delay="0"/>
                                  </p:stCondLst>
                                  <p:childTnLst>
                                    <p:set>
                                      <p:cBhvr>
                                        <p:cTn id="53" dur="1" fill="hold">
                                          <p:stCondLst>
                                            <p:cond delay="0"/>
                                          </p:stCondLst>
                                        </p:cTn>
                                        <p:tgtEl>
                                          <p:spTgt spid="31"/>
                                        </p:tgtEl>
                                        <p:attrNameLst>
                                          <p:attrName>style.visibility</p:attrName>
                                        </p:attrNameLst>
                                      </p:cBhvr>
                                      <p:to>
                                        <p:strVal val="visible"/>
                                      </p:to>
                                    </p:set>
                                  </p:childTnLst>
                                </p:cTn>
                              </p:par>
                            </p:childTnLst>
                          </p:cTn>
                        </p:par>
                      </p:childTnLst>
                    </p:cTn>
                  </p:par>
                </p:childTnLst>
              </p:cTn>
              <p:nextCondLst>
                <p:cond evt="onClick" delay="0">
                  <p:tgtEl>
                    <p:spTgt spid="7"/>
                  </p:tgtEl>
                </p:cond>
              </p:nextCondLst>
            </p:seq>
            <p:seq concurrent="1" nextAc="seek">
              <p:cTn id="54" restart="whenNotActive" fill="hold" evtFilter="cancelBubble" nodeType="interactiveSeq">
                <p:stCondLst>
                  <p:cond evt="onClick" delay="0">
                    <p:tgtEl>
                      <p:spTgt spid="9"/>
                    </p:tgtEl>
                  </p:cond>
                </p:stCondLst>
                <p:endSync evt="end" delay="0">
                  <p:rtn val="all"/>
                </p:endSync>
                <p:childTnLst>
                  <p:par>
                    <p:cTn id="55" fill="hold">
                      <p:stCondLst>
                        <p:cond delay="0"/>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1044"/>
                                        </p:tgtEl>
                                        <p:attrNameLst>
                                          <p:attrName>style.visibility</p:attrName>
                                        </p:attrNameLst>
                                      </p:cBhvr>
                                      <p:to>
                                        <p:strVal val="visible"/>
                                      </p:to>
                                    </p:set>
                                  </p:childTnLst>
                                </p:cTn>
                              </p:par>
                              <p:par>
                                <p:cTn id="59" presetID="64" presetClass="path" presetSubtype="0" accel="50000" decel="50000" fill="hold" nodeType="withEffect">
                                  <p:stCondLst>
                                    <p:cond delay="0"/>
                                  </p:stCondLst>
                                  <p:childTnLst>
                                    <p:animMotion origin="layout" path="M 1.66667E-6 2.83951E-6 L 0.00521 0.28487 " pathEditMode="relative" rAng="0" ptsTypes="AA">
                                      <p:cBhvr>
                                        <p:cTn id="60" dur="1000" fill="hold"/>
                                        <p:tgtEl>
                                          <p:spTgt spid="1044"/>
                                        </p:tgtEl>
                                        <p:attrNameLst>
                                          <p:attrName>ppt_x</p:attrName>
                                          <p:attrName>ppt_y</p:attrName>
                                        </p:attrNameLst>
                                      </p:cBhvr>
                                      <p:rCtr x="260" y="14228"/>
                                    </p:animMotion>
                                  </p:childTnLst>
                                </p:cTn>
                              </p:par>
                            </p:childTnLst>
                          </p:cTn>
                        </p:par>
                        <p:par>
                          <p:cTn id="61" fill="hold">
                            <p:stCondLst>
                              <p:cond delay="1000"/>
                            </p:stCondLst>
                            <p:childTnLst>
                              <p:par>
                                <p:cTn id="62" presetID="1" presetClass="entr" presetSubtype="0" fill="hold" nodeType="afterEffect">
                                  <p:stCondLst>
                                    <p:cond delay="0"/>
                                  </p:stCondLst>
                                  <p:childTnLst>
                                    <p:set>
                                      <p:cBhvr>
                                        <p:cTn id="63" dur="1" fill="hold">
                                          <p:stCondLst>
                                            <p:cond delay="0"/>
                                          </p:stCondLst>
                                        </p:cTn>
                                        <p:tgtEl>
                                          <p:spTgt spid="32"/>
                                        </p:tgtEl>
                                        <p:attrNameLst>
                                          <p:attrName>style.visibility</p:attrName>
                                        </p:attrNameLst>
                                      </p:cBhvr>
                                      <p:to>
                                        <p:strVal val="visible"/>
                                      </p:to>
                                    </p:set>
                                  </p:childTnLst>
                                </p:cTn>
                              </p:par>
                              <p:par>
                                <p:cTn id="64" presetID="1" presetClass="exit" presetSubtype="0" fill="hold" nodeType="withEffect">
                                  <p:stCondLst>
                                    <p:cond delay="0"/>
                                  </p:stCondLst>
                                  <p:childTnLst>
                                    <p:set>
                                      <p:cBhvr>
                                        <p:cTn id="65" dur="1" fill="hold">
                                          <p:stCondLst>
                                            <p:cond delay="0"/>
                                          </p:stCondLst>
                                        </p:cTn>
                                        <p:tgtEl>
                                          <p:spTgt spid="1044"/>
                                        </p:tgtEl>
                                        <p:attrNameLst>
                                          <p:attrName>style.visibility</p:attrName>
                                        </p:attrNameLst>
                                      </p:cBhvr>
                                      <p:to>
                                        <p:strVal val="hidden"/>
                                      </p:to>
                                    </p:set>
                                  </p:childTnLst>
                                </p:cTn>
                              </p:par>
                              <p:par>
                                <p:cTn id="66" presetID="1" presetClass="exit" presetSubtype="0" fill="hold" nodeType="withEffect">
                                  <p:stCondLst>
                                    <p:cond delay="1000"/>
                                  </p:stCondLst>
                                  <p:childTnLst>
                                    <p:set>
                                      <p:cBhvr>
                                        <p:cTn id="67" dur="1" fill="hold">
                                          <p:stCondLst>
                                            <p:cond delay="0"/>
                                          </p:stCondLst>
                                        </p:cTn>
                                        <p:tgtEl>
                                          <p:spTgt spid="32"/>
                                        </p:tgtEl>
                                        <p:attrNameLst>
                                          <p:attrName>style.visibility</p:attrName>
                                        </p:attrNameLst>
                                      </p:cBhvr>
                                      <p:to>
                                        <p:strVal val="hidden"/>
                                      </p:to>
                                    </p:set>
                                  </p:childTnLst>
                                </p:cTn>
                              </p:par>
                              <p:par>
                                <p:cTn id="68" presetID="1" presetClass="exit" presetSubtype="0" fill="hold" nodeType="withEffect">
                                  <p:stCondLst>
                                    <p:cond delay="1000"/>
                                  </p:stCondLst>
                                  <p:childTnLst>
                                    <p:set>
                                      <p:cBhvr>
                                        <p:cTn id="69" dur="1" fill="hold">
                                          <p:stCondLst>
                                            <p:cond delay="0"/>
                                          </p:stCondLst>
                                        </p:cTn>
                                        <p:tgtEl>
                                          <p:spTgt spid="27"/>
                                        </p:tgtEl>
                                        <p:attrNameLst>
                                          <p:attrName>style.visibility</p:attrName>
                                        </p:attrNameLst>
                                      </p:cBhvr>
                                      <p:to>
                                        <p:strVal val="hidden"/>
                                      </p:to>
                                    </p:set>
                                  </p:childTnLst>
                                </p:cTn>
                              </p:par>
                              <p:par>
                                <p:cTn id="70" presetID="1" presetClass="entr" presetSubtype="0" fill="hold" nodeType="withEffect">
                                  <p:stCondLst>
                                    <p:cond delay="1000"/>
                                  </p:stCondLst>
                                  <p:childTnLst>
                                    <p:set>
                                      <p:cBhvr>
                                        <p:cTn id="71" dur="1" fill="hold">
                                          <p:stCondLst>
                                            <p:cond delay="0"/>
                                          </p:stCondLst>
                                        </p:cTn>
                                        <p:tgtEl>
                                          <p:spTgt spid="33"/>
                                        </p:tgtEl>
                                        <p:attrNameLst>
                                          <p:attrName>style.visibility</p:attrName>
                                        </p:attrNameLst>
                                      </p:cBhvr>
                                      <p:to>
                                        <p:strVal val="visible"/>
                                      </p:to>
                                    </p:set>
                                  </p:childTnLst>
                                </p:cTn>
                              </p:par>
                            </p:childTnLst>
                          </p:cTn>
                        </p:par>
                      </p:childTnLst>
                    </p:cTn>
                  </p:par>
                </p:childTnLst>
              </p:cTn>
              <p:nextCondLst>
                <p:cond evt="onClick" delay="0">
                  <p:tgtEl>
                    <p:spTgt spid="9"/>
                  </p:tgtEl>
                </p:cond>
              </p:nextCondLst>
            </p:seq>
            <p:seq concurrent="1" nextAc="seek">
              <p:cTn id="72" restart="whenNotActive" fill="hold" evtFilter="cancelBubble" nodeType="interactiveSeq">
                <p:stCondLst>
                  <p:cond evt="onClick" delay="0">
                    <p:tgtEl>
                      <p:spTgt spid="1038"/>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1042"/>
                                        </p:tgtEl>
                                        <p:attrNameLst>
                                          <p:attrName>style.visibility</p:attrName>
                                        </p:attrNameLst>
                                      </p:cBhvr>
                                      <p:to>
                                        <p:strVal val="visible"/>
                                      </p:to>
                                    </p:set>
                                  </p:childTnLst>
                                </p:cTn>
                              </p:par>
                              <p:par>
                                <p:cTn id="77" presetID="42" presetClass="path" presetSubtype="0" accel="50000" decel="50000" fill="hold" nodeType="withEffect">
                                  <p:stCondLst>
                                    <p:cond delay="0"/>
                                  </p:stCondLst>
                                  <p:childTnLst>
                                    <p:animMotion origin="layout" path="M 2.77778E-6 -4.44444E-6 L 0.00173 0.33426 " pathEditMode="relative" rAng="0" ptsTypes="AA">
                                      <p:cBhvr>
                                        <p:cTn id="78" dur="1000" fill="hold"/>
                                        <p:tgtEl>
                                          <p:spTgt spid="1042"/>
                                        </p:tgtEl>
                                        <p:attrNameLst>
                                          <p:attrName>ppt_x</p:attrName>
                                          <p:attrName>ppt_y</p:attrName>
                                        </p:attrNameLst>
                                      </p:cBhvr>
                                      <p:rCtr x="87" y="16698"/>
                                    </p:animMotion>
                                  </p:childTnLst>
                                </p:cTn>
                              </p:par>
                            </p:childTnLst>
                          </p:cTn>
                        </p:par>
                        <p:par>
                          <p:cTn id="79" fill="hold">
                            <p:stCondLst>
                              <p:cond delay="1000"/>
                            </p:stCondLst>
                            <p:childTnLst>
                              <p:par>
                                <p:cTn id="80" presetID="1" presetClass="entr" presetSubtype="0" fill="hold" nodeType="afterEffect">
                                  <p:stCondLst>
                                    <p:cond delay="0"/>
                                  </p:stCondLst>
                                  <p:childTnLst>
                                    <p:set>
                                      <p:cBhvr>
                                        <p:cTn id="81" dur="1" fill="hold">
                                          <p:stCondLst>
                                            <p:cond delay="0"/>
                                          </p:stCondLst>
                                        </p:cTn>
                                        <p:tgtEl>
                                          <p:spTgt spid="34"/>
                                        </p:tgtEl>
                                        <p:attrNameLst>
                                          <p:attrName>style.visibility</p:attrName>
                                        </p:attrNameLst>
                                      </p:cBhvr>
                                      <p:to>
                                        <p:strVal val="visible"/>
                                      </p:to>
                                    </p:set>
                                  </p:childTnLst>
                                </p:cTn>
                              </p:par>
                              <p:par>
                                <p:cTn id="82" presetID="1" presetClass="exit" presetSubtype="0" fill="hold" nodeType="withEffect">
                                  <p:stCondLst>
                                    <p:cond delay="0"/>
                                  </p:stCondLst>
                                  <p:childTnLst>
                                    <p:set>
                                      <p:cBhvr>
                                        <p:cTn id="83" dur="1" fill="hold">
                                          <p:stCondLst>
                                            <p:cond delay="0"/>
                                          </p:stCondLst>
                                        </p:cTn>
                                        <p:tgtEl>
                                          <p:spTgt spid="1042"/>
                                        </p:tgtEl>
                                        <p:attrNameLst>
                                          <p:attrName>style.visibility</p:attrName>
                                        </p:attrNameLst>
                                      </p:cBhvr>
                                      <p:to>
                                        <p:strVal val="hidden"/>
                                      </p:to>
                                    </p:set>
                                  </p:childTnLst>
                                </p:cTn>
                              </p:par>
                              <p:par>
                                <p:cTn id="84" presetID="1" presetClass="exit" presetSubtype="0" fill="hold" nodeType="withEffect">
                                  <p:stCondLst>
                                    <p:cond delay="1000"/>
                                  </p:stCondLst>
                                  <p:childTnLst>
                                    <p:set>
                                      <p:cBhvr>
                                        <p:cTn id="85" dur="1" fill="hold">
                                          <p:stCondLst>
                                            <p:cond delay="0"/>
                                          </p:stCondLst>
                                        </p:cTn>
                                        <p:tgtEl>
                                          <p:spTgt spid="34"/>
                                        </p:tgtEl>
                                        <p:attrNameLst>
                                          <p:attrName>style.visibility</p:attrName>
                                        </p:attrNameLst>
                                      </p:cBhvr>
                                      <p:to>
                                        <p:strVal val="hidden"/>
                                      </p:to>
                                    </p:set>
                                  </p:childTnLst>
                                </p:cTn>
                              </p:par>
                              <p:par>
                                <p:cTn id="86" presetID="1" presetClass="exit" presetSubtype="0" fill="hold" nodeType="withEffect">
                                  <p:stCondLst>
                                    <p:cond delay="1000"/>
                                  </p:stCondLst>
                                  <p:childTnLst>
                                    <p:set>
                                      <p:cBhvr>
                                        <p:cTn id="87" dur="1" fill="hold">
                                          <p:stCondLst>
                                            <p:cond delay="0"/>
                                          </p:stCondLst>
                                        </p:cTn>
                                        <p:tgtEl>
                                          <p:spTgt spid="26"/>
                                        </p:tgtEl>
                                        <p:attrNameLst>
                                          <p:attrName>style.visibility</p:attrName>
                                        </p:attrNameLst>
                                      </p:cBhvr>
                                      <p:to>
                                        <p:strVal val="hidden"/>
                                      </p:to>
                                    </p:set>
                                  </p:childTnLst>
                                </p:cTn>
                              </p:par>
                              <p:par>
                                <p:cTn id="88" presetID="1" presetClass="entr" presetSubtype="0" fill="hold" nodeType="withEffect">
                                  <p:stCondLst>
                                    <p:cond delay="1000"/>
                                  </p:stCondLst>
                                  <p:childTnLst>
                                    <p:set>
                                      <p:cBhvr>
                                        <p:cTn id="89" dur="1" fill="hold">
                                          <p:stCondLst>
                                            <p:cond delay="0"/>
                                          </p:stCondLst>
                                        </p:cTn>
                                        <p:tgtEl>
                                          <p:spTgt spid="35"/>
                                        </p:tgtEl>
                                        <p:attrNameLst>
                                          <p:attrName>style.visibility</p:attrName>
                                        </p:attrNameLst>
                                      </p:cBhvr>
                                      <p:to>
                                        <p:strVal val="visible"/>
                                      </p:to>
                                    </p:set>
                                  </p:childTnLst>
                                </p:cTn>
                              </p:par>
                            </p:childTnLst>
                          </p:cTn>
                        </p:par>
                      </p:childTnLst>
                    </p:cTn>
                  </p:par>
                </p:childTnLst>
              </p:cTn>
              <p:nextCondLst>
                <p:cond evt="onClick" delay="0">
                  <p:tgtEl>
                    <p:spTgt spid="1038"/>
                  </p:tgtEl>
                </p:cond>
              </p:nextCondLst>
            </p:seq>
            <p:seq concurrent="1" nextAc="seek">
              <p:cTn id="90" restart="whenNotActive" fill="hold" evtFilter="cancelBubble" nodeType="interactiveSeq">
                <p:stCondLst>
                  <p:cond evt="onClick" delay="0">
                    <p:tgtEl>
                      <p:spTgt spid="1036"/>
                    </p:tgtEl>
                  </p:cond>
                </p:stCondLst>
                <p:endSync evt="end" delay="0">
                  <p:rtn val="all"/>
                </p:endSync>
                <p:childTnLst>
                  <p:par>
                    <p:cTn id="91" fill="hold">
                      <p:stCondLst>
                        <p:cond delay="0"/>
                      </p:stCondLst>
                      <p:childTnLst>
                        <p:par>
                          <p:cTn id="92" fill="hold">
                            <p:stCondLst>
                              <p:cond delay="0"/>
                            </p:stCondLst>
                            <p:childTnLst>
                              <p:par>
                                <p:cTn id="93" presetID="1" presetClass="entr" presetSubtype="0" fill="hold" nodeType="clickEffect">
                                  <p:stCondLst>
                                    <p:cond delay="0"/>
                                  </p:stCondLst>
                                  <p:childTnLst>
                                    <p:set>
                                      <p:cBhvr>
                                        <p:cTn id="94" dur="1" fill="hold">
                                          <p:stCondLst>
                                            <p:cond delay="0"/>
                                          </p:stCondLst>
                                        </p:cTn>
                                        <p:tgtEl>
                                          <p:spTgt spid="23"/>
                                        </p:tgtEl>
                                        <p:attrNameLst>
                                          <p:attrName>style.visibility</p:attrName>
                                        </p:attrNameLst>
                                      </p:cBhvr>
                                      <p:to>
                                        <p:strVal val="visible"/>
                                      </p:to>
                                    </p:set>
                                  </p:childTnLst>
                                </p:cTn>
                              </p:par>
                              <p:par>
                                <p:cTn id="95" presetID="42" presetClass="path" presetSubtype="0" accel="50000" decel="50000" fill="hold" nodeType="withEffect">
                                  <p:stCondLst>
                                    <p:cond delay="0"/>
                                  </p:stCondLst>
                                  <p:childTnLst>
                                    <p:animMotion origin="layout" path="M 1.94444E-6 -8.64198E-7 L -0.00087 0.53395 " pathEditMode="relative" rAng="0" ptsTypes="AA">
                                      <p:cBhvr>
                                        <p:cTn id="96" dur="1000" fill="hold"/>
                                        <p:tgtEl>
                                          <p:spTgt spid="23"/>
                                        </p:tgtEl>
                                        <p:attrNameLst>
                                          <p:attrName>ppt_x</p:attrName>
                                          <p:attrName>ppt_y</p:attrName>
                                        </p:attrNameLst>
                                      </p:cBhvr>
                                      <p:rCtr x="-52" y="26698"/>
                                    </p:animMotion>
                                  </p:childTnLst>
                                </p:cTn>
                              </p:par>
                            </p:childTnLst>
                          </p:cTn>
                        </p:par>
                        <p:par>
                          <p:cTn id="97" fill="hold">
                            <p:stCondLst>
                              <p:cond delay="1000"/>
                            </p:stCondLst>
                            <p:childTnLst>
                              <p:par>
                                <p:cTn id="98" presetID="1" presetClass="entr" presetSubtype="0" fill="hold" nodeType="afterEffect">
                                  <p:stCondLst>
                                    <p:cond delay="0"/>
                                  </p:stCondLst>
                                  <p:childTnLst>
                                    <p:set>
                                      <p:cBhvr>
                                        <p:cTn id="99" dur="1" fill="hold">
                                          <p:stCondLst>
                                            <p:cond delay="0"/>
                                          </p:stCondLst>
                                        </p:cTn>
                                        <p:tgtEl>
                                          <p:spTgt spid="36"/>
                                        </p:tgtEl>
                                        <p:attrNameLst>
                                          <p:attrName>style.visibility</p:attrName>
                                        </p:attrNameLst>
                                      </p:cBhvr>
                                      <p:to>
                                        <p:strVal val="visible"/>
                                      </p:to>
                                    </p:set>
                                  </p:childTnLst>
                                </p:cTn>
                              </p:par>
                              <p:par>
                                <p:cTn id="100" presetID="1" presetClass="exit" presetSubtype="0" fill="hold" nodeType="withEffect">
                                  <p:stCondLst>
                                    <p:cond delay="0"/>
                                  </p:stCondLst>
                                  <p:childTnLst>
                                    <p:set>
                                      <p:cBhvr>
                                        <p:cTn id="101" dur="1" fill="hold">
                                          <p:stCondLst>
                                            <p:cond delay="0"/>
                                          </p:stCondLst>
                                        </p:cTn>
                                        <p:tgtEl>
                                          <p:spTgt spid="23"/>
                                        </p:tgtEl>
                                        <p:attrNameLst>
                                          <p:attrName>style.visibility</p:attrName>
                                        </p:attrNameLst>
                                      </p:cBhvr>
                                      <p:to>
                                        <p:strVal val="hidden"/>
                                      </p:to>
                                    </p:set>
                                  </p:childTnLst>
                                </p:cTn>
                              </p:par>
                              <p:par>
                                <p:cTn id="102" presetID="1" presetClass="exit" presetSubtype="0" fill="hold" nodeType="withEffect">
                                  <p:stCondLst>
                                    <p:cond delay="1000"/>
                                  </p:stCondLst>
                                  <p:childTnLst>
                                    <p:set>
                                      <p:cBhvr>
                                        <p:cTn id="103" dur="1" fill="hold">
                                          <p:stCondLst>
                                            <p:cond delay="0"/>
                                          </p:stCondLst>
                                        </p:cTn>
                                        <p:tgtEl>
                                          <p:spTgt spid="36"/>
                                        </p:tgtEl>
                                        <p:attrNameLst>
                                          <p:attrName>style.visibility</p:attrName>
                                        </p:attrNameLst>
                                      </p:cBhvr>
                                      <p:to>
                                        <p:strVal val="hidden"/>
                                      </p:to>
                                    </p:set>
                                  </p:childTnLst>
                                </p:cTn>
                              </p:par>
                              <p:par>
                                <p:cTn id="104" presetID="1" presetClass="exit" presetSubtype="0" fill="hold" nodeType="withEffect">
                                  <p:stCondLst>
                                    <p:cond delay="1000"/>
                                  </p:stCondLst>
                                  <p:childTnLst>
                                    <p:set>
                                      <p:cBhvr>
                                        <p:cTn id="105" dur="1" fill="hold">
                                          <p:stCondLst>
                                            <p:cond delay="0"/>
                                          </p:stCondLst>
                                        </p:cTn>
                                        <p:tgtEl>
                                          <p:spTgt spid="28"/>
                                        </p:tgtEl>
                                        <p:attrNameLst>
                                          <p:attrName>style.visibility</p:attrName>
                                        </p:attrNameLst>
                                      </p:cBhvr>
                                      <p:to>
                                        <p:strVal val="hidden"/>
                                      </p:to>
                                    </p:set>
                                  </p:childTnLst>
                                </p:cTn>
                              </p:par>
                              <p:par>
                                <p:cTn id="106" presetID="1" presetClass="entr" presetSubtype="0" fill="hold" nodeType="withEffect">
                                  <p:stCondLst>
                                    <p:cond delay="1000"/>
                                  </p:stCondLst>
                                  <p:childTnLst>
                                    <p:set>
                                      <p:cBhvr>
                                        <p:cTn id="107"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1036"/>
                  </p:tgtEl>
                </p:cond>
              </p:nextCondLst>
            </p:seq>
            <p:seq concurrent="1" nextAc="seek">
              <p:cTn id="108" restart="whenNotActive" fill="hold" evtFilter="cancelBubble" nodeType="interactiveSeq">
                <p:stCondLst>
                  <p:cond evt="onClick" delay="0">
                    <p:tgtEl>
                      <p:spTgt spid="1040"/>
                    </p:tgtEl>
                  </p:cond>
                </p:stCondLst>
                <p:endSync evt="end" delay="0">
                  <p:rtn val="all"/>
                </p:endSync>
                <p:childTnLst>
                  <p:par>
                    <p:cTn id="109" fill="hold">
                      <p:stCondLst>
                        <p:cond delay="0"/>
                      </p:stCondLst>
                      <p:childTnLst>
                        <p:par>
                          <p:cTn id="110" fill="hold">
                            <p:stCondLst>
                              <p:cond delay="0"/>
                            </p:stCondLst>
                            <p:childTnLst>
                              <p:par>
                                <p:cTn id="111" presetID="1" presetClass="entr" presetSubtype="0" fill="hold" nodeType="clickEffect">
                                  <p:stCondLst>
                                    <p:cond delay="0"/>
                                  </p:stCondLst>
                                  <p:childTnLst>
                                    <p:set>
                                      <p:cBhvr>
                                        <p:cTn id="112" dur="1" fill="hold">
                                          <p:stCondLst>
                                            <p:cond delay="0"/>
                                          </p:stCondLst>
                                        </p:cTn>
                                        <p:tgtEl>
                                          <p:spTgt spid="24"/>
                                        </p:tgtEl>
                                        <p:attrNameLst>
                                          <p:attrName>style.visibility</p:attrName>
                                        </p:attrNameLst>
                                      </p:cBhvr>
                                      <p:to>
                                        <p:strVal val="visible"/>
                                      </p:to>
                                    </p:set>
                                  </p:childTnLst>
                                </p:cTn>
                              </p:par>
                              <p:par>
                                <p:cTn id="113" presetID="42" presetClass="path" presetSubtype="0" accel="50000" decel="50000" fill="hold" nodeType="withEffect">
                                  <p:stCondLst>
                                    <p:cond delay="0"/>
                                  </p:stCondLst>
                                  <p:childTnLst>
                                    <p:animMotion origin="layout" path="M 0 0 L 0 0.25 E" pathEditMode="relative" ptsTypes="">
                                      <p:cBhvr>
                                        <p:cTn id="114" dur="1000" fill="hold"/>
                                        <p:tgtEl>
                                          <p:spTgt spid="24"/>
                                        </p:tgtEl>
                                        <p:attrNameLst>
                                          <p:attrName>ppt_x</p:attrName>
                                          <p:attrName>ppt_y</p:attrName>
                                        </p:attrNameLst>
                                      </p:cBhvr>
                                    </p:animMotion>
                                  </p:childTnLst>
                                </p:cTn>
                              </p:par>
                            </p:childTnLst>
                          </p:cTn>
                        </p:par>
                        <p:par>
                          <p:cTn id="115" fill="hold">
                            <p:stCondLst>
                              <p:cond delay="1000"/>
                            </p:stCondLst>
                            <p:childTnLst>
                              <p:par>
                                <p:cTn id="116" presetID="1" presetClass="entr" presetSubtype="0" fill="hold" nodeType="afterEffect">
                                  <p:stCondLst>
                                    <p:cond delay="0"/>
                                  </p:stCondLst>
                                  <p:childTnLst>
                                    <p:set>
                                      <p:cBhvr>
                                        <p:cTn id="117" dur="1" fill="hold">
                                          <p:stCondLst>
                                            <p:cond delay="0"/>
                                          </p:stCondLst>
                                        </p:cTn>
                                        <p:tgtEl>
                                          <p:spTgt spid="38"/>
                                        </p:tgtEl>
                                        <p:attrNameLst>
                                          <p:attrName>style.visibility</p:attrName>
                                        </p:attrNameLst>
                                      </p:cBhvr>
                                      <p:to>
                                        <p:strVal val="visible"/>
                                      </p:to>
                                    </p:set>
                                  </p:childTnLst>
                                </p:cTn>
                              </p:par>
                              <p:par>
                                <p:cTn id="118" presetID="1" presetClass="exit" presetSubtype="0" fill="hold" nodeType="withEffect">
                                  <p:stCondLst>
                                    <p:cond delay="0"/>
                                  </p:stCondLst>
                                  <p:childTnLst>
                                    <p:set>
                                      <p:cBhvr>
                                        <p:cTn id="119" dur="1" fill="hold">
                                          <p:stCondLst>
                                            <p:cond delay="0"/>
                                          </p:stCondLst>
                                        </p:cTn>
                                        <p:tgtEl>
                                          <p:spTgt spid="24"/>
                                        </p:tgtEl>
                                        <p:attrNameLst>
                                          <p:attrName>style.visibility</p:attrName>
                                        </p:attrNameLst>
                                      </p:cBhvr>
                                      <p:to>
                                        <p:strVal val="hidden"/>
                                      </p:to>
                                    </p:set>
                                  </p:childTnLst>
                                </p:cTn>
                              </p:par>
                              <p:par>
                                <p:cTn id="120" presetID="1" presetClass="exit" presetSubtype="0" fill="hold" nodeType="withEffect">
                                  <p:stCondLst>
                                    <p:cond delay="1000"/>
                                  </p:stCondLst>
                                  <p:childTnLst>
                                    <p:set>
                                      <p:cBhvr>
                                        <p:cTn id="121" dur="1" fill="hold">
                                          <p:stCondLst>
                                            <p:cond delay="0"/>
                                          </p:stCondLst>
                                        </p:cTn>
                                        <p:tgtEl>
                                          <p:spTgt spid="38"/>
                                        </p:tgtEl>
                                        <p:attrNameLst>
                                          <p:attrName>style.visibility</p:attrName>
                                        </p:attrNameLst>
                                      </p:cBhvr>
                                      <p:to>
                                        <p:strVal val="hidden"/>
                                      </p:to>
                                    </p:set>
                                  </p:childTnLst>
                                </p:cTn>
                              </p:par>
                              <p:par>
                                <p:cTn id="122" presetID="1" presetClass="exit" presetSubtype="0" fill="hold" nodeType="withEffect">
                                  <p:stCondLst>
                                    <p:cond delay="1000"/>
                                  </p:stCondLst>
                                  <p:childTnLst>
                                    <p:set>
                                      <p:cBhvr>
                                        <p:cTn id="123" dur="1" fill="hold">
                                          <p:stCondLst>
                                            <p:cond delay="0"/>
                                          </p:stCondLst>
                                        </p:cTn>
                                        <p:tgtEl>
                                          <p:spTgt spid="29"/>
                                        </p:tgtEl>
                                        <p:attrNameLst>
                                          <p:attrName>style.visibility</p:attrName>
                                        </p:attrNameLst>
                                      </p:cBhvr>
                                      <p:to>
                                        <p:strVal val="hidden"/>
                                      </p:to>
                                    </p:set>
                                  </p:childTnLst>
                                </p:cTn>
                              </p:par>
                              <p:par>
                                <p:cTn id="124" presetID="1" presetClass="entr" presetSubtype="0" fill="hold" nodeType="withEffect">
                                  <p:stCondLst>
                                    <p:cond delay="1000"/>
                                  </p:stCondLst>
                                  <p:childTnLst>
                                    <p:set>
                                      <p:cBhvr>
                                        <p:cTn id="12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1040"/>
                  </p:tgtEl>
                </p:cond>
              </p:nextCondLst>
            </p:seq>
            <p:seq concurrent="1" nextAc="seek">
              <p:cTn id="126" restart="whenNotActive" fill="hold" evtFilter="cancelBubble" nodeType="interactiveSeq">
                <p:stCondLst>
                  <p:cond evt="onClick" delay="0">
                    <p:tgtEl>
                      <p:spTgt spid="21"/>
                    </p:tgtEl>
                  </p:cond>
                </p:stCondLst>
                <p:endSync evt="end" delay="0">
                  <p:rtn val="all"/>
                </p:endSync>
                <p:childTnLst>
                  <p:par>
                    <p:cTn id="127" fill="hold">
                      <p:stCondLst>
                        <p:cond delay="0"/>
                      </p:stCondLst>
                      <p:childTnLst>
                        <p:par>
                          <p:cTn id="128" fill="hold">
                            <p:stCondLst>
                              <p:cond delay="0"/>
                            </p:stCondLst>
                            <p:childTnLst>
                              <p:par>
                                <p:cTn id="129" presetID="1" presetClass="exit" presetSubtype="0" fill="hold" grpId="0" nodeType="clickEffect">
                                  <p:stCondLst>
                                    <p:cond delay="0"/>
                                  </p:stCondLst>
                                  <p:childTnLst>
                                    <p:set>
                                      <p:cBhvr>
                                        <p:cTn id="130" dur="1" fill="hold">
                                          <p:stCondLst>
                                            <p:cond delay="0"/>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131" restart="whenNotActive" fill="hold" evtFilter="cancelBubble" nodeType="interactiveSeq">
                <p:stCondLst>
                  <p:cond evt="onClick" delay="0">
                    <p:tgtEl>
                      <p:spTgt spid="27"/>
                    </p:tgtEl>
                  </p:cond>
                </p:stCondLst>
                <p:endSync evt="end" delay="0">
                  <p:rtn val="all"/>
                </p:endSync>
                <p:childTnLst>
                  <p:par>
                    <p:cTn id="132" fill="hold">
                      <p:stCondLst>
                        <p:cond delay="0"/>
                      </p:stCondLst>
                      <p:childTnLst>
                        <p:par>
                          <p:cTn id="133" fill="hold">
                            <p:stCondLst>
                              <p:cond delay="0"/>
                            </p:stCondLst>
                            <p:childTnLst>
                              <p:par>
                                <p:cTn id="134" presetID="1" presetClass="exit" presetSubtype="0" fill="hold" grpId="0" nodeType="clickEffect">
                                  <p:stCondLst>
                                    <p:cond delay="0"/>
                                  </p:stCondLst>
                                  <p:childTnLst>
                                    <p:set>
                                      <p:cBhvr>
                                        <p:cTn id="135"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6" restart="whenNotActive" fill="hold" evtFilter="cancelBubble" nodeType="interactiveSeq">
                <p:stCondLst>
                  <p:cond evt="onClick" delay="0">
                    <p:tgtEl>
                      <p:spTgt spid="26"/>
                    </p:tgtEl>
                  </p:cond>
                </p:stCondLst>
                <p:endSync evt="end" delay="0">
                  <p:rtn val="all"/>
                </p:endSync>
                <p:childTnLst>
                  <p:par>
                    <p:cTn id="137" fill="hold">
                      <p:stCondLst>
                        <p:cond delay="0"/>
                      </p:stCondLst>
                      <p:childTnLst>
                        <p:par>
                          <p:cTn id="138" fill="hold">
                            <p:stCondLst>
                              <p:cond delay="0"/>
                            </p:stCondLst>
                            <p:childTnLst>
                              <p:par>
                                <p:cTn id="139" presetID="1" presetClass="exit" presetSubtype="0" fill="hold" grpId="0" nodeType="clickEffect">
                                  <p:stCondLst>
                                    <p:cond delay="0"/>
                                  </p:stCondLst>
                                  <p:childTnLst>
                                    <p:set>
                                      <p:cBhvr>
                                        <p:cTn id="140" dur="1" fill="hold">
                                          <p:stCondLst>
                                            <p:cond delay="0"/>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26"/>
                  </p:tgtEl>
                </p:cond>
              </p:nextCondLst>
            </p:seq>
            <p:seq concurrent="1" nextAc="seek">
              <p:cTn id="141" restart="whenNotActive" fill="hold" evtFilter="cancelBubble" nodeType="interactiveSeq">
                <p:stCondLst>
                  <p:cond evt="onClick" delay="0">
                    <p:tgtEl>
                      <p:spTgt spid="28"/>
                    </p:tgtEl>
                  </p:cond>
                </p:stCondLst>
                <p:endSync evt="end" delay="0">
                  <p:rtn val="all"/>
                </p:endSync>
                <p:childTnLst>
                  <p:par>
                    <p:cTn id="142" fill="hold">
                      <p:stCondLst>
                        <p:cond delay="0"/>
                      </p:stCondLst>
                      <p:childTnLst>
                        <p:par>
                          <p:cTn id="143" fill="hold">
                            <p:stCondLst>
                              <p:cond delay="0"/>
                            </p:stCondLst>
                            <p:childTnLst>
                              <p:par>
                                <p:cTn id="144" presetID="1" presetClass="exit" presetSubtype="0" fill="hold" grpId="0" nodeType="clickEffect">
                                  <p:stCondLst>
                                    <p:cond delay="0"/>
                                  </p:stCondLst>
                                  <p:childTnLst>
                                    <p:set>
                                      <p:cBhvr>
                                        <p:cTn id="14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1" presetClass="exit" presetSubtype="0" fill="hold" grpId="0" nodeType="clickEffect">
                                  <p:stCondLst>
                                    <p:cond delay="0"/>
                                  </p:stCondLst>
                                  <p:childTnLst>
                                    <p:set>
                                      <p:cBhvr>
                                        <p:cTn id="150" dur="1" fill="hold">
                                          <p:stCondLst>
                                            <p:cond delay="0"/>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29"/>
                  </p:tgtEl>
                </p:cond>
              </p:nextCondLst>
            </p:seq>
          </p:childTnLst>
        </p:cTn>
      </p:par>
    </p:tnLst>
    <p:bldLst>
      <p:bldP spid="3" grpId="0" animBg="1"/>
      <p:bldP spid="40" grpId="0" animBg="1"/>
      <p:bldP spid="41" grpId="0" animBg="1"/>
      <p:bldP spid="42" grpId="0" animBg="1"/>
      <p:bldP spid="4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3149600" y="1391047"/>
            <a:ext cx="589280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trước</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em</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học</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85371" y="4645561"/>
            <a:ext cx="4572000" cy="1323439"/>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Những</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con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sao</a:t>
            </a:r>
            <a:r>
              <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40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biển</a:t>
            </a:r>
            <a:endParaRPr kumimoji="0" lang="en-US" sz="40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1677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946400" y="1492647"/>
            <a:ext cx="6096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Bài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Những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con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sao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biển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chia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thành</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mấy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đoạn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3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đoạn</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59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133600" y="1492647"/>
            <a:ext cx="77216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Cuộc</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gặp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gỡ</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giữa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cậu</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bé</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và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người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đàn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ông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diễn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ra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vào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buổi</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chiều</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49254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438400" y="1492647"/>
            <a:ext cx="7112000" cy="1077218"/>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Bị</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sóng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đẩy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lên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bờ</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nghĩa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của</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từ</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nào</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60800" y="4894416"/>
            <a:ext cx="4572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Dạt</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9938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Lam tac\b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1600" y="-127000"/>
            <a:ext cx="12293600" cy="69850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1828800" y="-160631"/>
            <a:ext cx="8331200" cy="441630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C:\Users\ADMIN\Desktop\Giai cuu con vat\wooden-board-theme-image-1-vector-clip-art_csp9738361.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7111" y1="5870" x2="2889" y2="16771"/>
                        <a14:foregroundMark x1="6667" y1="66876" x2="9222" y2="84696"/>
                        <a14:foregroundMark x1="92333" y1="6918" x2="96556" y2="16771"/>
                        <a14:foregroundMark x1="96556" y1="70860" x2="91778" y2="87841"/>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893941" y="3632201"/>
            <a:ext cx="6554860" cy="3474684"/>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2743200" y="1492647"/>
            <a:ext cx="6604000" cy="58477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Thủy</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triều</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là</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hiện</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tượng</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Arial" panose="020B0604020202020204" pitchFamily="34" charset="0"/>
                <a:ea typeface="+mn-ea"/>
                <a:cs typeface="Arial" panose="020B0604020202020204" pitchFamily="34" charset="0"/>
              </a:rPr>
              <a:t>gì</a:t>
            </a:r>
            <a:r>
              <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a:t>
            </a:r>
          </a:p>
        </p:txBody>
      </p:sp>
      <p:sp>
        <p:nvSpPr>
          <p:cNvPr id="43" name="TextBox 42"/>
          <p:cNvSpPr txBox="1"/>
          <p:nvPr/>
        </p:nvSpPr>
        <p:spPr>
          <a:xfrm>
            <a:off x="3809999" y="4399340"/>
            <a:ext cx="4813005" cy="156966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8000"/>
                </a:solidFill>
                <a:effectLst/>
                <a:uLnTx/>
                <a:uFillTx/>
                <a:latin typeface="Calibri"/>
                <a:ea typeface="+mn-ea"/>
                <a:cs typeface="Arial" panose="020B0604020202020204" pitchFamily="34" charset="0"/>
              </a:rPr>
              <a:t>Đáp</a:t>
            </a:r>
            <a:r>
              <a:rPr kumimoji="0" lang="en-US" sz="3200" b="0" i="0" u="none" strike="noStrike" kern="1200" cap="none" spc="0" normalizeH="0" baseline="0" noProof="0" dirty="0">
                <a:ln>
                  <a:noFill/>
                </a:ln>
                <a:solidFill>
                  <a:srgbClr val="008000"/>
                </a:solidFill>
                <a:effectLst/>
                <a:uLnTx/>
                <a:uFillTx/>
                <a:latin typeface="Calibri"/>
                <a:ea typeface="+mn-ea"/>
                <a:cs typeface="Arial" panose="020B0604020202020204" pitchFamily="34" charset="0"/>
              </a:rPr>
              <a:t> </a:t>
            </a:r>
            <a:r>
              <a:rPr kumimoji="0" lang="en-US" sz="3200" b="0" i="0" u="none" strike="noStrike" kern="1200" cap="none" spc="0" normalizeH="0" baseline="0" noProof="0" dirty="0" err="1">
                <a:ln>
                  <a:noFill/>
                </a:ln>
                <a:solidFill>
                  <a:srgbClr val="008000"/>
                </a:solidFill>
                <a:effectLst/>
                <a:uLnTx/>
                <a:uFillTx/>
                <a:latin typeface="Calibri"/>
                <a:ea typeface="+mn-ea"/>
                <a:cs typeface="Arial" panose="020B0604020202020204" pitchFamily="34" charset="0"/>
              </a:rPr>
              <a:t>án</a:t>
            </a:r>
            <a:r>
              <a:rPr kumimoji="0" lang="en-US" sz="3200" b="0" i="0" u="none" strike="noStrike" kern="1200" cap="none" spc="0" normalizeH="0" baseline="0" noProof="0" dirty="0">
                <a:ln>
                  <a:noFill/>
                </a:ln>
                <a:solidFill>
                  <a:srgbClr val="008000"/>
                </a:solidFill>
                <a:effectLst/>
                <a:uLnTx/>
                <a:uFillTx/>
                <a:latin typeface="Calibri"/>
                <a:ea typeface="+mn-ea"/>
                <a:cs typeface="Arial" panose="020B0604020202020204" pitchFamily="34" charset="0"/>
              </a:rPr>
              <a:t>: </a:t>
            </a:r>
            <a:r>
              <a:rPr kumimoji="0" lang="vi-VN"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rPr>
              <a:t>Hiện tượng nước biển dâng lên, rút xuống một vài lần trong ngày</a:t>
            </a:r>
            <a:endParaRPr kumimoji="0" lang="en-US" sz="3200" b="0" i="0" u="none" strike="noStrike" kern="1200" cap="none" spc="0" normalizeH="0" baseline="0" noProof="0" dirty="0">
              <a:ln>
                <a:noFill/>
              </a:ln>
              <a:solidFill>
                <a:srgbClr val="008000"/>
              </a:solidFill>
              <a:effectLst/>
              <a:uLnTx/>
              <a:uFillTx/>
              <a:latin typeface="Arial" panose="020B0604020202020204" pitchFamily="34" charset="0"/>
              <a:ea typeface="+mn-ea"/>
              <a:cs typeface="Arial" panose="020B0604020202020204" pitchFamily="34" charset="0"/>
            </a:endParaRPr>
          </a:p>
        </p:txBody>
      </p:sp>
      <p:pic>
        <p:nvPicPr>
          <p:cNvPr id="3074" name="Picture 2" descr="C:\Users\ADMIN\Desktop\Tai nguyen thiet ke tro choi\Bảng gỗ\Picture1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179353" y="5969000"/>
            <a:ext cx="1691103" cy="7189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7407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fade">
                                      <p:cBhvr>
                                        <p:cTn id="12" dur="1000"/>
                                        <p:tgtEl>
                                          <p:spTgt spid="42"/>
                                        </p:tgtEl>
                                      </p:cBhvr>
                                    </p:animEffect>
                                    <p:anim calcmode="lin" valueType="num">
                                      <p:cBhvr>
                                        <p:cTn id="13" dur="1000" fill="hold"/>
                                        <p:tgtEl>
                                          <p:spTgt spid="42"/>
                                        </p:tgtEl>
                                        <p:attrNameLst>
                                          <p:attrName>ppt_x</p:attrName>
                                        </p:attrNameLst>
                                      </p:cBhvr>
                                      <p:tavLst>
                                        <p:tav tm="0">
                                          <p:val>
                                            <p:strVal val="#ppt_x"/>
                                          </p:val>
                                        </p:tav>
                                        <p:tav tm="100000">
                                          <p:val>
                                            <p:strVal val="#ppt_x"/>
                                          </p:val>
                                        </p:tav>
                                      </p:tavLst>
                                    </p:anim>
                                    <p:anim calcmode="lin" valueType="num">
                                      <p:cBhvr>
                                        <p:cTn id="14" dur="1000" fill="hold"/>
                                        <p:tgtEl>
                                          <p:spTgt spid="4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fade">
                                      <p:cBhvr>
                                        <p:cTn id="19" dur="1000"/>
                                        <p:tgtEl>
                                          <p:spTgt spid="41"/>
                                        </p:tgtEl>
                                      </p:cBhvr>
                                    </p:animEffect>
                                    <p:anim calcmode="lin" valueType="num">
                                      <p:cBhvr>
                                        <p:cTn id="20" dur="1000" fill="hold"/>
                                        <p:tgtEl>
                                          <p:spTgt spid="41"/>
                                        </p:tgtEl>
                                        <p:attrNameLst>
                                          <p:attrName>ppt_x</p:attrName>
                                        </p:attrNameLst>
                                      </p:cBhvr>
                                      <p:tavLst>
                                        <p:tav tm="0">
                                          <p:val>
                                            <p:strVal val="#ppt_x"/>
                                          </p:val>
                                        </p:tav>
                                        <p:tav tm="100000">
                                          <p:val>
                                            <p:strVal val="#ppt_x"/>
                                          </p:val>
                                        </p:tav>
                                      </p:tavLst>
                                    </p:anim>
                                    <p:anim calcmode="lin" valueType="num">
                                      <p:cBhvr>
                                        <p:cTn id="21" dur="1000" fill="hold"/>
                                        <p:tgtEl>
                                          <p:spTgt spid="4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43"/>
                                        </p:tgtEl>
                                        <p:attrNameLst>
                                          <p:attrName>style.visibility</p:attrName>
                                        </p:attrNameLst>
                                      </p:cBhvr>
                                      <p:to>
                                        <p:strVal val="visible"/>
                                      </p:to>
                                    </p:set>
                                    <p:animEffect transition="in" filter="fade">
                                      <p:cBhvr>
                                        <p:cTn id="24" dur="1000"/>
                                        <p:tgtEl>
                                          <p:spTgt spid="43"/>
                                        </p:tgtEl>
                                      </p:cBhvr>
                                    </p:animEffect>
                                    <p:anim calcmode="lin" valueType="num">
                                      <p:cBhvr>
                                        <p:cTn id="25" dur="1000" fill="hold"/>
                                        <p:tgtEl>
                                          <p:spTgt spid="43"/>
                                        </p:tgtEl>
                                        <p:attrNameLst>
                                          <p:attrName>ppt_x</p:attrName>
                                        </p:attrNameLst>
                                      </p:cBhvr>
                                      <p:tavLst>
                                        <p:tav tm="0">
                                          <p:val>
                                            <p:strVal val="#ppt_x"/>
                                          </p:val>
                                        </p:tav>
                                        <p:tav tm="100000">
                                          <p:val>
                                            <p:strVal val="#ppt_x"/>
                                          </p:val>
                                        </p:tav>
                                      </p:tavLst>
                                    </p:anim>
                                    <p:anim calcmode="lin" valueType="num">
                                      <p:cBhvr>
                                        <p:cTn id="2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Flowchart: Document 17"/>
          <p:cNvSpPr/>
          <p:nvPr/>
        </p:nvSpPr>
        <p:spPr>
          <a:xfrm>
            <a:off x="-76201" y="-14642"/>
            <a:ext cx="12420601" cy="1943558"/>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 name="connsiteX0-449" fmla="*/ 76 w 21676"/>
              <a:gd name="connsiteY0-450" fmla="*/ 0 h 23225"/>
              <a:gd name="connsiteX1-451" fmla="*/ 21676 w 21676"/>
              <a:gd name="connsiteY1-452" fmla="*/ 0 h 23225"/>
              <a:gd name="connsiteX2-453" fmla="*/ 21625 w 21676"/>
              <a:gd name="connsiteY2-454" fmla="*/ 18938 h 23225"/>
              <a:gd name="connsiteX3-455" fmla="*/ 17591 w 21676"/>
              <a:gd name="connsiteY3-456" fmla="*/ 19806 h 23225"/>
              <a:gd name="connsiteX4-457" fmla="*/ 8469 w 21676"/>
              <a:gd name="connsiteY4-458" fmla="*/ 23038 h 23225"/>
              <a:gd name="connsiteX5-459" fmla="*/ 1 w 21676"/>
              <a:gd name="connsiteY5-460" fmla="*/ 20416 h 23225"/>
              <a:gd name="connsiteX6-461" fmla="*/ 76 w 21676"/>
              <a:gd name="connsiteY6-462" fmla="*/ 0 h 23225"/>
              <a:gd name="connsiteX0-463" fmla="*/ 76 w 21676"/>
              <a:gd name="connsiteY0-464" fmla="*/ 0 h 23225"/>
              <a:gd name="connsiteX1-465" fmla="*/ 21676 w 21676"/>
              <a:gd name="connsiteY1-466" fmla="*/ 0 h 23225"/>
              <a:gd name="connsiteX2-467" fmla="*/ 21625 w 21676"/>
              <a:gd name="connsiteY2-468" fmla="*/ 18938 h 23225"/>
              <a:gd name="connsiteX3-469" fmla="*/ 17591 w 21676"/>
              <a:gd name="connsiteY3-470" fmla="*/ 19806 h 23225"/>
              <a:gd name="connsiteX4-471" fmla="*/ 8290 w 21676"/>
              <a:gd name="connsiteY4-472" fmla="*/ 23038 h 23225"/>
              <a:gd name="connsiteX5-473" fmla="*/ 1 w 21676"/>
              <a:gd name="connsiteY5-474" fmla="*/ 20416 h 23225"/>
              <a:gd name="connsiteX6-475" fmla="*/ 76 w 21676"/>
              <a:gd name="connsiteY6-476" fmla="*/ 0 h 23225"/>
              <a:gd name="connsiteX0-477" fmla="*/ 76 w 21676"/>
              <a:gd name="connsiteY0-478" fmla="*/ 0 h 23054"/>
              <a:gd name="connsiteX1-479" fmla="*/ 21676 w 21676"/>
              <a:gd name="connsiteY1-480" fmla="*/ 0 h 23054"/>
              <a:gd name="connsiteX2-481" fmla="*/ 21625 w 21676"/>
              <a:gd name="connsiteY2-482" fmla="*/ 18938 h 23054"/>
              <a:gd name="connsiteX3-483" fmla="*/ 17591 w 21676"/>
              <a:gd name="connsiteY3-484" fmla="*/ 19806 h 23054"/>
              <a:gd name="connsiteX4-485" fmla="*/ 8290 w 21676"/>
              <a:gd name="connsiteY4-486" fmla="*/ 23038 h 23054"/>
              <a:gd name="connsiteX5-487" fmla="*/ 1 w 21676"/>
              <a:gd name="connsiteY5-488" fmla="*/ 20416 h 23054"/>
              <a:gd name="connsiteX6-489" fmla="*/ 76 w 21676"/>
              <a:gd name="connsiteY6-490" fmla="*/ 0 h 23054"/>
              <a:gd name="connsiteX0-491" fmla="*/ 76 w 21676"/>
              <a:gd name="connsiteY0-492" fmla="*/ 0 h 23038"/>
              <a:gd name="connsiteX1-493" fmla="*/ 21676 w 21676"/>
              <a:gd name="connsiteY1-494" fmla="*/ 0 h 23038"/>
              <a:gd name="connsiteX2-495" fmla="*/ 21625 w 21676"/>
              <a:gd name="connsiteY2-496" fmla="*/ 18938 h 23038"/>
              <a:gd name="connsiteX3-497" fmla="*/ 17591 w 21676"/>
              <a:gd name="connsiteY3-498" fmla="*/ 19806 h 23038"/>
              <a:gd name="connsiteX4-499" fmla="*/ 8290 w 21676"/>
              <a:gd name="connsiteY4-500" fmla="*/ 23038 h 23038"/>
              <a:gd name="connsiteX5-501" fmla="*/ 1 w 21676"/>
              <a:gd name="connsiteY5-502" fmla="*/ 20416 h 23038"/>
              <a:gd name="connsiteX6-503" fmla="*/ 76 w 21676"/>
              <a:gd name="connsiteY6-504" fmla="*/ 0 h 23038"/>
              <a:gd name="connsiteX0-505" fmla="*/ 76 w 21676"/>
              <a:gd name="connsiteY0-506" fmla="*/ 0 h 23038"/>
              <a:gd name="connsiteX1-507" fmla="*/ 21676 w 21676"/>
              <a:gd name="connsiteY1-508" fmla="*/ 0 h 23038"/>
              <a:gd name="connsiteX2-509" fmla="*/ 21625 w 21676"/>
              <a:gd name="connsiteY2-510" fmla="*/ 18938 h 23038"/>
              <a:gd name="connsiteX3-511" fmla="*/ 18037 w 21676"/>
              <a:gd name="connsiteY3-512" fmla="*/ 19806 h 23038"/>
              <a:gd name="connsiteX4-513" fmla="*/ 8290 w 21676"/>
              <a:gd name="connsiteY4-514" fmla="*/ 23038 h 23038"/>
              <a:gd name="connsiteX5-515" fmla="*/ 1 w 21676"/>
              <a:gd name="connsiteY5-516" fmla="*/ 20416 h 23038"/>
              <a:gd name="connsiteX6-517" fmla="*/ 76 w 21676"/>
              <a:gd name="connsiteY6-518" fmla="*/ 0 h 23038"/>
              <a:gd name="connsiteX0-519" fmla="*/ 76 w 21676"/>
              <a:gd name="connsiteY0-520" fmla="*/ 0 h 23038"/>
              <a:gd name="connsiteX1-521" fmla="*/ 21676 w 21676"/>
              <a:gd name="connsiteY1-522" fmla="*/ 0 h 23038"/>
              <a:gd name="connsiteX2-523" fmla="*/ 21625 w 21676"/>
              <a:gd name="connsiteY2-524" fmla="*/ 19390 h 23038"/>
              <a:gd name="connsiteX3-525" fmla="*/ 18037 w 21676"/>
              <a:gd name="connsiteY3-526" fmla="*/ 19806 h 23038"/>
              <a:gd name="connsiteX4-527" fmla="*/ 8290 w 21676"/>
              <a:gd name="connsiteY4-528" fmla="*/ 23038 h 23038"/>
              <a:gd name="connsiteX5-529" fmla="*/ 1 w 21676"/>
              <a:gd name="connsiteY5-530" fmla="*/ 20416 h 23038"/>
              <a:gd name="connsiteX6-531" fmla="*/ 76 w 21676"/>
              <a:gd name="connsiteY6-532" fmla="*/ 0 h 23038"/>
              <a:gd name="connsiteX0-533" fmla="*/ 76 w 21676"/>
              <a:gd name="connsiteY0-534" fmla="*/ 0 h 23038"/>
              <a:gd name="connsiteX1-535" fmla="*/ 21676 w 21676"/>
              <a:gd name="connsiteY1-536" fmla="*/ 0 h 23038"/>
              <a:gd name="connsiteX2-537" fmla="*/ 21625 w 21676"/>
              <a:gd name="connsiteY2-538" fmla="*/ 19390 h 23038"/>
              <a:gd name="connsiteX3-539" fmla="*/ 18037 w 21676"/>
              <a:gd name="connsiteY3-540" fmla="*/ 19806 h 23038"/>
              <a:gd name="connsiteX4-541" fmla="*/ 8290 w 21676"/>
              <a:gd name="connsiteY4-542" fmla="*/ 23038 h 23038"/>
              <a:gd name="connsiteX5-543" fmla="*/ 1 w 21676"/>
              <a:gd name="connsiteY5-544" fmla="*/ 20416 h 23038"/>
              <a:gd name="connsiteX6-545" fmla="*/ 76 w 21676"/>
              <a:gd name="connsiteY6-546" fmla="*/ 0 h 23038"/>
              <a:gd name="connsiteX0-547" fmla="*/ 76 w 21676"/>
              <a:gd name="connsiteY0-548" fmla="*/ 0 h 23075"/>
              <a:gd name="connsiteX1-549" fmla="*/ 21676 w 21676"/>
              <a:gd name="connsiteY1-550" fmla="*/ 0 h 23075"/>
              <a:gd name="connsiteX2-551" fmla="*/ 21625 w 21676"/>
              <a:gd name="connsiteY2-552" fmla="*/ 19390 h 23075"/>
              <a:gd name="connsiteX3-553" fmla="*/ 18037 w 21676"/>
              <a:gd name="connsiteY3-554" fmla="*/ 19806 h 23075"/>
              <a:gd name="connsiteX4-555" fmla="*/ 8290 w 21676"/>
              <a:gd name="connsiteY4-556" fmla="*/ 23038 h 23075"/>
              <a:gd name="connsiteX5-557" fmla="*/ 1 w 21676"/>
              <a:gd name="connsiteY5-558" fmla="*/ 20416 h 23075"/>
              <a:gd name="connsiteX6-559" fmla="*/ 76 w 21676"/>
              <a:gd name="connsiteY6-560" fmla="*/ 0 h 23075"/>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075">
                <a:moveTo>
                  <a:pt x="76" y="0"/>
                </a:moveTo>
                <a:lnTo>
                  <a:pt x="21676" y="0"/>
                </a:lnTo>
                <a:cubicBezTo>
                  <a:pt x="21642" y="5302"/>
                  <a:pt x="21659" y="14088"/>
                  <a:pt x="21625" y="19390"/>
                </a:cubicBezTo>
                <a:cubicBezTo>
                  <a:pt x="19315" y="19388"/>
                  <a:pt x="20217" y="19028"/>
                  <a:pt x="18037" y="19806"/>
                </a:cubicBezTo>
                <a:cubicBezTo>
                  <a:pt x="15320" y="20859"/>
                  <a:pt x="10963" y="22677"/>
                  <a:pt x="8290" y="23038"/>
                </a:cubicBezTo>
                <a:cubicBezTo>
                  <a:pt x="5677" y="23406"/>
                  <a:pt x="1035" y="20921"/>
                  <a:pt x="1" y="20416"/>
                </a:cubicBezTo>
                <a:cubicBezTo>
                  <a:pt x="-16" y="15915"/>
                  <a:pt x="93" y="4501"/>
                  <a:pt x="76" y="0"/>
                </a:cubicBezTo>
                <a:close/>
              </a:path>
            </a:pathLst>
          </a:cu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 name="Flowchart: Document 17"/>
          <p:cNvSpPr/>
          <p:nvPr/>
        </p:nvSpPr>
        <p:spPr>
          <a:xfrm>
            <a:off x="-76199" y="-14642"/>
            <a:ext cx="12420599" cy="1676400"/>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03" tIns="45702" rIns="91403" bIns="45702"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1" name="Group 10"/>
          <p:cNvGrpSpPr/>
          <p:nvPr/>
        </p:nvGrpSpPr>
        <p:grpSpPr>
          <a:xfrm>
            <a:off x="2677838" y="2582835"/>
            <a:ext cx="8187023" cy="1254880"/>
            <a:chOff x="1021645" y="2277584"/>
            <a:chExt cx="6674556" cy="1284766"/>
          </a:xfrm>
        </p:grpSpPr>
        <p:pic>
          <p:nvPicPr>
            <p:cNvPr id="12"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7413" y="2469755"/>
              <a:ext cx="5768788" cy="10925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1645" y="2277584"/>
              <a:ext cx="1154994" cy="12847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4" name="TextBox 13"/>
            <p:cNvSpPr txBox="1"/>
            <p:nvPr/>
          </p:nvSpPr>
          <p:spPr>
            <a:xfrm>
              <a:off x="1927413" y="2495678"/>
              <a:ext cx="5121462" cy="848577"/>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Tạm</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biệt</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800" b="1" i="0" u="none" strike="noStrike" kern="1200" cap="none" spc="0" normalizeH="0" baseline="0" noProof="0" dirty="0" err="1">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cánh</a:t>
              </a:r>
              <a:r>
                <a:rPr kumimoji="0" lang="en-US" sz="4800" b="1" i="0" u="none" strike="noStrike" kern="1200" cap="none" spc="0" normalizeH="0" baseline="0" noProof="0" dirty="0">
                  <a:ln>
                    <a:noFill/>
                  </a:ln>
                  <a:solidFill>
                    <a:srgbClr val="00863D"/>
                  </a:solidFill>
                  <a:effectLst/>
                  <a:uLnTx/>
                  <a:uFillTx/>
                  <a:latin typeface="Arial-Rounded" panose="020B0500000000000000" pitchFamily="34" charset="0"/>
                  <a:ea typeface="Arial-Rounded" panose="020B0500000000000000" pitchFamily="34" charset="0"/>
                  <a:cs typeface="Arial-Rounded" panose="020B0500000000000000" pitchFamily="34" charset="0"/>
                </a:rPr>
                <a:t> cam</a:t>
              </a:r>
            </a:p>
          </p:txBody>
        </p:sp>
      </p:grpSp>
      <p:sp>
        <p:nvSpPr>
          <p:cNvPr id="15" name="TextBox 14"/>
          <p:cNvSpPr txBox="1"/>
          <p:nvPr/>
        </p:nvSpPr>
        <p:spPr>
          <a:xfrm>
            <a:off x="2745105" y="378460"/>
            <a:ext cx="7770495" cy="920750"/>
          </a:xfrm>
          <a:prstGeom prst="rect">
            <a:avLst/>
          </a:prstGeom>
          <a:noFill/>
        </p:spPr>
        <p:txBody>
          <a:bodyPr wrap="square" lIns="91391" tIns="45696" rIns="91391" bIns="45696"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3175">
                  <a:solidFill>
                    <a:prstClr val="white"/>
                  </a:solid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Thứ....ngày....tháng.....</a:t>
            </a:r>
          </a:p>
        </p:txBody>
      </p:sp>
      <p:sp>
        <p:nvSpPr>
          <p:cNvPr id="16" name="TextBox 15"/>
          <p:cNvSpPr txBox="1"/>
          <p:nvPr/>
        </p:nvSpPr>
        <p:spPr>
          <a:xfrm>
            <a:off x="2902418" y="2582835"/>
            <a:ext cx="967557" cy="1231900"/>
          </a:xfrm>
          <a:prstGeom prst="rect">
            <a:avLst/>
          </a:prstGeom>
          <a:noFill/>
        </p:spPr>
        <p:txBody>
          <a:bodyPr wrap="square" lIns="89301" tIns="44651" rIns="89301" bIns="44651"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25" b="1" i="0" u="none" strike="noStrike" kern="1200" cap="none" spc="0" normalizeH="0" baseline="0" noProof="0" dirty="0" err="1">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endParaRPr kumimoji="0" lang="en-US" sz="3125" b="1"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295" b="1" i="0" u="none" strike="noStrike" kern="1200" cap="none" spc="0" normalizeH="0" baseline="0" noProof="0" dirty="0">
                <a:ln>
                  <a:noFill/>
                </a:ln>
                <a:solidFill>
                  <a:prstClr val="white"/>
                </a:solidFill>
                <a:effectLst/>
                <a:uLnTx/>
                <a:uFillTx/>
                <a:latin typeface="Arial Rounded MT Bold" panose="020F0704030504030204" pitchFamily="34" charset="0"/>
                <a:ea typeface="Arial-Rounded" panose="020B0500000000000000" pitchFamily="34" charset="0"/>
                <a:cs typeface="Times New Roman" panose="02020603050405020304" pitchFamily="18" charset="0"/>
              </a:rPr>
              <a:t>16</a:t>
            </a:r>
          </a:p>
        </p:txBody>
      </p:sp>
      <p:sp>
        <p:nvSpPr>
          <p:cNvPr id="17" name="Rectangle 16"/>
          <p:cNvSpPr/>
          <p:nvPr/>
        </p:nvSpPr>
        <p:spPr>
          <a:xfrm>
            <a:off x="1" y="6705600"/>
            <a:ext cx="12192000" cy="21907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lIns="91428" tIns="45714" rIns="91428" bIns="45714" spcCol="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Text Box 4"/>
</p:tagLst>
</file>

<file path=ppt/tags/tag2.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3.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4.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5.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6.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7.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ags/tag8.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Line 13"/>
</p:tagLst>
</file>

<file path=ppt/tags/tag9.xml><?xml version="1.0" encoding="utf-8"?>
<p:tagLst xmlns:a="http://schemas.openxmlformats.org/drawingml/2006/main" xmlns:r="http://schemas.openxmlformats.org/officeDocument/2006/relationships" xmlns:p="http://schemas.openxmlformats.org/presentationml/2006/main">
  <p:tag name="MH" val="20151007154213"/>
  <p:tag name="MH_LIBRARY" val="GRAPHIC"/>
  <p:tag name="MH_ORDER" val="AutoShape 1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5.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Hoạt động">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TotalTime>
  <Words>1420</Words>
  <Application>Microsoft Office PowerPoint</Application>
  <PresentationFormat>Màn hình rộng</PresentationFormat>
  <Paragraphs>115</Paragraphs>
  <Slides>29</Slides>
  <Notes>10</Notes>
  <HiddenSlides>0</HiddenSlides>
  <MMClips>1</MMClips>
  <ScaleCrop>false</ScaleCrop>
  <HeadingPairs>
    <vt:vector size="6" baseType="variant">
      <vt:variant>
        <vt:lpstr>Phông được Dùng</vt:lpstr>
      </vt:variant>
      <vt:variant>
        <vt:i4>12</vt:i4>
      </vt:variant>
      <vt:variant>
        <vt:lpstr>Chủ đề</vt:lpstr>
      </vt:variant>
      <vt:variant>
        <vt:i4>9</vt:i4>
      </vt:variant>
      <vt:variant>
        <vt:lpstr>Tiêu đề Bản chiếu</vt:lpstr>
      </vt:variant>
      <vt:variant>
        <vt:i4>29</vt:i4>
      </vt:variant>
    </vt:vector>
  </HeadingPairs>
  <TitlesOfParts>
    <vt:vector size="50" baseType="lpstr">
      <vt:lpstr>等线</vt:lpstr>
      <vt:lpstr>微软雅黑</vt:lpstr>
      <vt:lpstr>微软雅黑</vt:lpstr>
      <vt:lpstr>Arial</vt:lpstr>
      <vt:lpstr>Arial Rounded MT Bold</vt:lpstr>
      <vt:lpstr>Arial-Rounded</vt:lpstr>
      <vt:lpstr>Averta Std CY Bold</vt:lpstr>
      <vt:lpstr>Calibri</vt:lpstr>
      <vt:lpstr>Calibri Light</vt:lpstr>
      <vt:lpstr>Kalam</vt:lpstr>
      <vt:lpstr>Montserrat</vt:lpstr>
      <vt:lpstr>Quicksand Medium</vt:lpstr>
      <vt:lpstr>3_Office Theme</vt:lpstr>
      <vt:lpstr>6_Office Theme</vt:lpstr>
      <vt:lpstr>2_Office Theme</vt:lpstr>
      <vt:lpstr>包图主题2</vt:lpstr>
      <vt:lpstr>1_Office 主题​​</vt:lpstr>
      <vt:lpstr>Office 主题</vt:lpstr>
      <vt:lpstr>Hoạt động</vt:lpstr>
      <vt:lpstr>4_Office 主题</vt:lpstr>
      <vt:lpstr>Doodle Sketchbook by Slidesgo</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trangnguyencdsphn@gmail.com</cp:lastModifiedBy>
  <cp:revision>6</cp:revision>
  <dcterms:created xsi:type="dcterms:W3CDTF">2021-08-03T09:45:05Z</dcterms:created>
  <dcterms:modified xsi:type="dcterms:W3CDTF">2022-03-13T09:19:34Z</dcterms:modified>
</cp:coreProperties>
</file>