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5" r:id="rId3"/>
    <p:sldId id="300" r:id="rId4"/>
    <p:sldId id="301" r:id="rId5"/>
    <p:sldId id="258" r:id="rId6"/>
    <p:sldId id="302" r:id="rId7"/>
    <p:sldId id="303" r:id="rId8"/>
    <p:sldId id="304" r:id="rId9"/>
    <p:sldId id="305" r:id="rId10"/>
    <p:sldId id="306" r:id="rId11"/>
    <p:sldId id="259" r:id="rId12"/>
    <p:sldId id="270" r:id="rId13"/>
    <p:sldId id="307" r:id="rId14"/>
    <p:sldId id="262" r:id="rId15"/>
    <p:sldId id="263" r:id="rId16"/>
    <p:sldId id="264" r:id="rId17"/>
    <p:sldId id="273" r:id="rId18"/>
    <p:sldId id="274" r:id="rId19"/>
    <p:sldId id="269" r:id="rId20"/>
    <p:sldId id="271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2D69"/>
    <a:srgbClr val="FF4D77"/>
    <a:srgbClr val="AF8F87"/>
    <a:srgbClr val="FFC6D5"/>
    <a:srgbClr val="9CD1E2"/>
    <a:srgbClr val="00FFFF"/>
    <a:srgbClr val="3AA8CC"/>
    <a:srgbClr val="0000FF"/>
    <a:srgbClr val="CC99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 autoAdjust="0"/>
    <p:restoredTop sz="94660"/>
  </p:normalViewPr>
  <p:slideViewPr>
    <p:cSldViewPr>
      <p:cViewPr varScale="1">
        <p:scale>
          <a:sx n="51" d="100"/>
          <a:sy n="51" d="100"/>
        </p:scale>
        <p:origin x="93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28/03/2022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0.gif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9.gif"/><Relationship Id="rId5" Type="http://schemas.openxmlformats.org/officeDocument/2006/relationships/slide" Target="slide5.xml"/><Relationship Id="rId10" Type="http://schemas.openxmlformats.org/officeDocument/2006/relationships/image" Target="../media/image11.gif"/><Relationship Id="rId4" Type="http://schemas.openxmlformats.org/officeDocument/2006/relationships/image" Target="../media/image8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6383238" y="4474082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6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14" y="29895"/>
            <a:ext cx="3221436" cy="2274976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3012" y="-24753"/>
            <a:ext cx="3221436" cy="22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C2A86-9C57-4F09-A7A8-B2C0B70F3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032"/>
            <a:ext cx="12190413" cy="5112480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3F898AF6-381F-406E-AE35-4E2507CD2703}"/>
              </a:ext>
            </a:extLst>
          </p:cNvPr>
          <p:cNvSpPr/>
          <p:nvPr/>
        </p:nvSpPr>
        <p:spPr>
          <a:xfrm>
            <a:off x="4282633" y="5633273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316350D9-84ED-46F6-8559-F3B543C7CC7A}"/>
              </a:ext>
            </a:extLst>
          </p:cNvPr>
          <p:cNvSpPr/>
          <p:nvPr/>
        </p:nvSpPr>
        <p:spPr>
          <a:xfrm>
            <a:off x="7086991" y="5633273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F17CC5BB-40AF-4513-9DE0-2592BACCE75B}"/>
              </a:ext>
            </a:extLst>
          </p:cNvPr>
          <p:cNvSpPr/>
          <p:nvPr/>
        </p:nvSpPr>
        <p:spPr>
          <a:xfrm>
            <a:off x="8316515" y="5633273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48C1E88A-019E-41FB-AC30-A1891371493C}"/>
              </a:ext>
            </a:extLst>
          </p:cNvPr>
          <p:cNvSpPr/>
          <p:nvPr/>
        </p:nvSpPr>
        <p:spPr>
          <a:xfrm>
            <a:off x="5512158" y="5633273"/>
            <a:ext cx="1279072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325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BD54AD37-C1E8-4A46-8DEE-B1513FDBE9A4}"/>
              </a:ext>
            </a:extLst>
          </p:cNvPr>
          <p:cNvSpPr/>
          <p:nvPr/>
        </p:nvSpPr>
        <p:spPr>
          <a:xfrm>
            <a:off x="2707800" y="5633273"/>
            <a:ext cx="1279072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243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024E65-08DA-407B-99D0-0B7BDE1E10F2}"/>
              </a:ext>
            </a:extLst>
          </p:cNvPr>
          <p:cNvSpPr/>
          <p:nvPr/>
        </p:nvSpPr>
        <p:spPr>
          <a:xfrm>
            <a:off x="787098" y="260648"/>
            <a:ext cx="10729192" cy="4931872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558" y="2551837"/>
            <a:ext cx="100091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 (KHÔNG NHỚ)</a:t>
            </a:r>
          </a:p>
          <a:p>
            <a:pPr algn="ctr"/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7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DDB2CC9D-6006-42FB-B341-7C6F97084375}"/>
              </a:ext>
            </a:extLst>
          </p:cNvPr>
          <p:cNvSpPr/>
          <p:nvPr/>
        </p:nvSpPr>
        <p:spPr>
          <a:xfrm>
            <a:off x="1126654" y="6121369"/>
            <a:ext cx="2016224" cy="476672"/>
          </a:xfrm>
          <a:prstGeom prst="roundRect">
            <a:avLst>
              <a:gd name="adj" fmla="val 28655"/>
            </a:avLst>
          </a:prstGeom>
          <a:solidFill>
            <a:srgbClr val="AF8F8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cs typeface="Times New Roman" pitchFamily="18" charset="0"/>
              </a:rPr>
              <a:t>243 + 325 = ?</a:t>
            </a:r>
            <a:endParaRPr lang="vi-VN" b="1" dirty="0"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8782" y="2492896"/>
            <a:ext cx="3113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64DDC4-F922-4EB2-AF80-791B903B0D47}"/>
              </a:ext>
            </a:extLst>
          </p:cNvPr>
          <p:cNvSpPr/>
          <p:nvPr/>
        </p:nvSpPr>
        <p:spPr>
          <a:xfrm>
            <a:off x="838622" y="6107676"/>
            <a:ext cx="2592288" cy="633691"/>
          </a:xfrm>
          <a:prstGeom prst="rect">
            <a:avLst/>
          </a:prstGeom>
          <a:solidFill>
            <a:srgbClr val="FFC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A0B211-17DC-495A-A679-71D2EBBCB38E}"/>
              </a:ext>
            </a:extLst>
          </p:cNvPr>
          <p:cNvSpPr/>
          <p:nvPr/>
        </p:nvSpPr>
        <p:spPr>
          <a:xfrm>
            <a:off x="7932154" y="1627059"/>
            <a:ext cx="3269611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79995" y="188056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cs typeface="Times New Roman" pitchFamily="18" charset="0"/>
              </a:rPr>
              <a:t>2 4 3</a:t>
            </a:r>
            <a:endParaRPr lang="vi-VN" sz="5400" dirty="0"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87957" y="2841988"/>
            <a:ext cx="231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 </a:t>
            </a:r>
            <a:r>
              <a:rPr lang="en-US" sz="5400" dirty="0">
                <a:cs typeface="Times New Roman" pitchFamily="18" charset="0"/>
              </a:rPr>
              <a:t> 3 2 5</a:t>
            </a:r>
            <a:endParaRPr lang="vi-VN" sz="5400" dirty="0"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66861" y="2325383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+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8874057" y="3765318"/>
            <a:ext cx="17341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942481" y="3803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481" y="3803512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9960549" y="2037351"/>
            <a:ext cx="772201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273077" y="3745488"/>
                <a:ext cx="8242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077" y="3745488"/>
                <a:ext cx="824265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531797" y="2037351"/>
                <a:ext cx="1784527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797" y="2037351"/>
                <a:ext cx="1784527" cy="1861472"/>
              </a:xfrm>
              <a:prstGeom prst="rect">
                <a:avLst/>
              </a:prstGeom>
              <a:blipFill>
                <a:blip r:embed="rId5"/>
                <a:stretch>
                  <a:fillRect l="-21918" r="-9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4078982" y="188640"/>
            <a:ext cx="4032448" cy="980728"/>
          </a:xfrm>
          <a:prstGeom prst="roundRect">
            <a:avLst>
              <a:gd name="adj" fmla="val 28655"/>
            </a:avLst>
          </a:prstGeom>
          <a:solidFill>
            <a:srgbClr val="FF4D7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cs typeface="Times New Roman" pitchFamily="18" charset="0"/>
              </a:rPr>
              <a:t>243 + 325 = ?</a:t>
            </a:r>
            <a:endParaRPr lang="vi-VN" sz="4000" b="1" dirty="0"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AF6D35-B173-4FD3-9E6C-3D8E838B3F07}"/>
              </a:ext>
            </a:extLst>
          </p:cNvPr>
          <p:cNvSpPr txBox="1"/>
          <p:nvPr/>
        </p:nvSpPr>
        <p:spPr>
          <a:xfrm>
            <a:off x="801876" y="98072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err="1">
                <a:cs typeface="Times New Roman" pitchFamily="18" charset="0"/>
              </a:rPr>
              <a:t>Đặt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tính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795602" y="1940639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3 </a:t>
            </a:r>
            <a:r>
              <a:rPr lang="en-US" sz="3600" dirty="0" err="1">
                <a:cs typeface="Times New Roman" pitchFamily="18" charset="0"/>
              </a:rPr>
              <a:t>cộng</a:t>
            </a:r>
            <a:r>
              <a:rPr lang="en-US" sz="3600" dirty="0">
                <a:cs typeface="Times New Roman" pitchFamily="18" charset="0"/>
              </a:rPr>
              <a:t> 5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8,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8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820554" y="2983941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4 </a:t>
            </a:r>
            <a:r>
              <a:rPr lang="en-US" sz="3600" dirty="0" err="1">
                <a:cs typeface="Times New Roman" pitchFamily="18" charset="0"/>
              </a:rPr>
              <a:t>cộng</a:t>
            </a:r>
            <a:r>
              <a:rPr lang="en-US" sz="3600" dirty="0">
                <a:cs typeface="Times New Roman" pitchFamily="18" charset="0"/>
              </a:rPr>
              <a:t> 2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6,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6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00496" y="2037351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795601" y="4027243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2 </a:t>
            </a:r>
            <a:r>
              <a:rPr lang="en-US" sz="3600" dirty="0" err="1">
                <a:cs typeface="Times New Roman" pitchFamily="18" charset="0"/>
              </a:rPr>
              <a:t>cộng</a:t>
            </a:r>
            <a:r>
              <a:rPr lang="en-US" sz="3600" dirty="0">
                <a:cs typeface="Times New Roman" pitchFamily="18" charset="0"/>
              </a:rPr>
              <a:t> 3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5,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5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54388" y="2037350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697050" y="3745488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050" y="3745488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070870" y="5386908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243 + 325 = 568</a:t>
            </a:r>
            <a:endParaRPr lang="vi-VN" sz="40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/>
      <p:bldP spid="4" grpId="1"/>
      <p:bldP spid="5" grpId="0"/>
      <p:bldP spid="5" grpId="1"/>
      <p:bldP spid="6" grpId="0"/>
      <p:bldP spid="6" grpId="1"/>
      <p:bldP spid="10" grpId="0"/>
      <p:bldP spid="12" grpId="0" animBg="1"/>
      <p:bldP spid="12" grpId="1" animBg="1"/>
      <p:bldP spid="13" grpId="0"/>
      <p:bldP spid="14" grpId="0"/>
      <p:bldP spid="18" grpId="0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3260" y="319927"/>
            <a:ext cx="6469427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cs typeface="Times New Roman" pitchFamily="18" charset="0"/>
              </a:rPr>
              <a:t>Ví dụ: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Đặt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tính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rồi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tính</a:t>
            </a:r>
            <a:endParaRPr lang="vi-VN" sz="4000" b="1" dirty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     145 + 321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7372" y="4949218"/>
            <a:ext cx="153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466</a:t>
            </a:r>
            <a:endParaRPr lang="vi-VN" sz="5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2687" y="1426213"/>
            <a:ext cx="3671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460 + 119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=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6534E8-9D90-4C23-9A13-954A4475A929}"/>
                  </a:ext>
                </a:extLst>
              </p:cNvPr>
              <p:cNvSpPr txBox="1"/>
              <p:nvPr/>
            </p:nvSpPr>
            <p:spPr>
              <a:xfrm>
                <a:off x="2650923" y="3099131"/>
                <a:ext cx="1784527" cy="1880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145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321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6534E8-9D90-4C23-9A13-954A4475A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923" y="3099131"/>
                <a:ext cx="1784527" cy="1880258"/>
              </a:xfrm>
              <a:prstGeom prst="rect">
                <a:avLst/>
              </a:prstGeom>
              <a:blipFill>
                <a:blip r:embed="rId3"/>
                <a:stretch>
                  <a:fillRect l="-12287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3BAAE97-3486-438E-B5AD-0BE19A8FC1FE}"/>
              </a:ext>
            </a:extLst>
          </p:cNvPr>
          <p:cNvSpPr txBox="1"/>
          <p:nvPr/>
        </p:nvSpPr>
        <p:spPr>
          <a:xfrm>
            <a:off x="8515871" y="4919047"/>
            <a:ext cx="153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579</a:t>
            </a:r>
            <a:endParaRPr lang="vi-VN" sz="5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357A8-1B54-4DC6-9894-89FDB1164D77}"/>
                  </a:ext>
                </a:extLst>
              </p:cNvPr>
              <p:cNvSpPr txBox="1"/>
              <p:nvPr/>
            </p:nvSpPr>
            <p:spPr>
              <a:xfrm>
                <a:off x="8039422" y="3068960"/>
                <a:ext cx="1784527" cy="1880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460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119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357A8-1B54-4DC6-9894-89FDB1164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422" y="3068960"/>
                <a:ext cx="1784527" cy="1880258"/>
              </a:xfrm>
              <a:prstGeom prst="rect">
                <a:avLst/>
              </a:prstGeom>
              <a:blipFill>
                <a:blip r:embed="rId4"/>
                <a:stretch>
                  <a:fillRect l="-12287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4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81358" y="1380058"/>
            <a:ext cx="3770489" cy="4392488"/>
            <a:chOff x="2631821" y="464338"/>
            <a:chExt cx="3770489" cy="43924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45" t="75387" r="5127" b="3724"/>
            <a:stretch/>
          </p:blipFill>
          <p:spPr>
            <a:xfrm>
              <a:off x="2631821" y="464338"/>
              <a:ext cx="3770489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208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241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2403" y="340852"/>
            <a:ext cx="2232248" cy="678033"/>
            <a:chOff x="1253941" y="511805"/>
            <a:chExt cx="2232248" cy="678033"/>
          </a:xfrm>
        </p:grpSpPr>
        <p:grpSp>
          <p:nvGrpSpPr>
            <p:cNvPr id="7" name="Group 6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059472" y="511805"/>
              <a:ext cx="1426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445608" y="1362751"/>
            <a:ext cx="3709338" cy="4238661"/>
            <a:chOff x="-289784" y="2602033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54" t="51909" r="35319" b="27934"/>
            <a:stretch/>
          </p:blipFill>
          <p:spPr>
            <a:xfrm>
              <a:off x="-289784" y="2602033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623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322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60075" y="1582344"/>
            <a:ext cx="3546428" cy="4392488"/>
            <a:chOff x="5895645" y="2770476"/>
            <a:chExt cx="3546428" cy="43924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616" r="5793" b="73495"/>
            <a:stretch/>
          </p:blipFill>
          <p:spPr>
            <a:xfrm>
              <a:off x="5895645" y="2770476"/>
              <a:ext cx="3546428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417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111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216720" y="1520789"/>
            <a:ext cx="3505301" cy="4392488"/>
            <a:chOff x="8814396" y="584685"/>
            <a:chExt cx="3505301" cy="439248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9" t="51930" r="64044" b="27181"/>
            <a:stretch/>
          </p:blipFill>
          <p:spPr>
            <a:xfrm>
              <a:off x="8814396" y="584685"/>
              <a:ext cx="3505301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759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200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𝟗𝟒𝟓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𝟒𝟒𝟗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𝟓𝟐𝟖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𝟗𝟓𝟗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1480929" y="945860"/>
            <a:ext cx="11071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2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5357" y="188640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070888" y="785822"/>
            <a:ext cx="334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44056E-9D55-4519-A750-4693FDCD5135}"/>
              </a:ext>
            </a:extLst>
          </p:cNvPr>
          <p:cNvGrpSpPr/>
          <p:nvPr/>
        </p:nvGrpSpPr>
        <p:grpSpPr>
          <a:xfrm>
            <a:off x="836793" y="933348"/>
            <a:ext cx="4465260" cy="2554850"/>
            <a:chOff x="1930470" y="2290096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21" r="50000" b="6686"/>
            <a:stretch/>
          </p:blipFill>
          <p:spPr>
            <a:xfrm>
              <a:off x="1930470" y="2290096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C6064A-823A-4DE3-A4EC-4A136F7EFAA5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153 + 426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582 + 207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157E6-6823-4115-95A2-79C369EE1FAC}"/>
              </a:ext>
            </a:extLst>
          </p:cNvPr>
          <p:cNvGrpSpPr/>
          <p:nvPr/>
        </p:nvGrpSpPr>
        <p:grpSpPr>
          <a:xfrm>
            <a:off x="6608302" y="1033684"/>
            <a:ext cx="4362628" cy="2496128"/>
            <a:chOff x="2428587" y="2423167"/>
            <a:chExt cx="4362628" cy="24961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5" t="68693" r="-1255" b="6314"/>
            <a:stretch/>
          </p:blipFill>
          <p:spPr>
            <a:xfrm>
              <a:off x="2428587" y="2423167"/>
              <a:ext cx="4362628" cy="24961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6ACA6F-244E-4554-9ED2-D91167C62FCA}"/>
                </a:ext>
              </a:extLst>
            </p:cNvPr>
            <p:cNvSpPr txBox="1"/>
            <p:nvPr/>
          </p:nvSpPr>
          <p:spPr>
            <a:xfrm>
              <a:off x="3370629" y="2784744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450 + 125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666 + 300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152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426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/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𝟓𝟕𝟖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582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207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𝟕𝟖𝟗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40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450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125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4009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𝟓𝟕𝟓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666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300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4034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/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𝟗𝟔𝟔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17765" y="2439746"/>
            <a:ext cx="4967905" cy="2715372"/>
          </a:xfrm>
          <a:prstGeom prst="rect">
            <a:avLst/>
          </a:prstGeom>
          <a:noFill/>
          <a:ln w="57150">
            <a:noFill/>
          </a:ln>
        </p:spPr>
        <p:txBody>
          <a:bodyPr wrap="square" lIns="136745" tIns="68372" rIns="136745" bIns="68372" rtlCol="0">
            <a:spAutoFit/>
          </a:bodyPr>
          <a:lstStyle/>
          <a:p>
            <a:pPr algn="ctr">
              <a:spcBef>
                <a:spcPts val="898"/>
              </a:spcBef>
            </a:pPr>
            <a:r>
              <a:rPr lang="en-US" sz="799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Vận</a:t>
            </a:r>
            <a:r>
              <a:rPr lang="en-US" sz="7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  <a:r>
              <a:rPr lang="en-US" sz="799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dụng</a:t>
            </a:r>
            <a:r>
              <a:rPr lang="en-US" sz="7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898"/>
              </a:spcBef>
            </a:pPr>
            <a:r>
              <a:rPr lang="en-US" sz="799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thực</a:t>
            </a:r>
            <a:r>
              <a:rPr lang="en-US" sz="7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  <a:r>
              <a:rPr lang="en-US" sz="799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tế</a:t>
            </a:r>
            <a:endParaRPr lang="en-US" sz="799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Kids" pitchFamily="2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3" t="69881" r="57521" b="4703"/>
          <a:stretch/>
        </p:blipFill>
        <p:spPr>
          <a:xfrm rot="781129">
            <a:off x="978202" y="-285159"/>
            <a:ext cx="3654058" cy="4286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5" t="36605" r="17639" b="47501"/>
          <a:stretch/>
        </p:blipFill>
        <p:spPr>
          <a:xfrm rot="13913469">
            <a:off x="2599883" y="3369219"/>
            <a:ext cx="1835764" cy="1582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27673" r="59993" b="51196"/>
          <a:stretch/>
        </p:blipFill>
        <p:spPr>
          <a:xfrm>
            <a:off x="979524" y="4160408"/>
            <a:ext cx="2148902" cy="2697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4673" r="78742" b="72213"/>
          <a:stretch/>
        </p:blipFill>
        <p:spPr>
          <a:xfrm>
            <a:off x="8875009" y="3672415"/>
            <a:ext cx="2800684" cy="3397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2" t="52038" r="21940" b="29089"/>
          <a:stretch/>
        </p:blipFill>
        <p:spPr>
          <a:xfrm rot="781129">
            <a:off x="8066639" y="663409"/>
            <a:ext cx="1616735" cy="18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51668"/>
      </p:ext>
    </p:extLst>
  </p:cSld>
  <p:clrMapOvr>
    <a:masterClrMapping/>
  </p:clrMapOvr>
  <p:transition spd="slow" advTm="7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1131" y="2875874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phép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phạm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1000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4851" r="2751" b="9849"/>
          <a:stretch/>
        </p:blipFill>
        <p:spPr>
          <a:xfrm>
            <a:off x="448030" y="2613295"/>
            <a:ext cx="2520280" cy="2201571"/>
          </a:xfrm>
          <a:prstGeom prst="rect">
            <a:avLst/>
          </a:prstGeom>
        </p:spPr>
      </p:pic>
      <p:pic>
        <p:nvPicPr>
          <p:cNvPr id="1026" name="Picture 2" descr="Ghim của Edwin Quintana trên E~~~⛦⛯♌ | Đang yêu, Anime, Dễ thươ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615" y="4406558"/>
            <a:ext cx="1974768" cy="19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DA4B7B-F838-4F6D-99A8-0B4670F5AB09}"/>
              </a:ext>
            </a:extLst>
          </p:cNvPr>
          <p:cNvSpPr/>
          <p:nvPr/>
        </p:nvSpPr>
        <p:spPr>
          <a:xfrm>
            <a:off x="9263558" y="6381327"/>
            <a:ext cx="2622840" cy="369815"/>
          </a:xfrm>
          <a:prstGeom prst="roundRect">
            <a:avLst/>
          </a:prstGeom>
          <a:solidFill>
            <a:srgbClr val="5C2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646" y="620688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2420888"/>
            <a:ext cx="6801862" cy="26642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06" y="4653136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7622"/>
            <a:ext cx="1394782" cy="1529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590" y="2420888"/>
            <a:ext cx="7704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" name="Oval 1"/>
          <p:cNvSpPr/>
          <p:nvPr/>
        </p:nvSpPr>
        <p:spPr>
          <a:xfrm>
            <a:off x="11063758" y="0"/>
            <a:ext cx="1126655" cy="1052736"/>
          </a:xfrm>
          <a:prstGeom prst="ellipse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670" y="256514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582" y="5627712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209685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14" y="3399913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olar Bear Dancing2 Sticker GIF | Gfyc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663" y="49120"/>
            <a:ext cx="3009867" cy="300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F497D-544B-472C-8D84-3AAC796F4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807" y="4062710"/>
            <a:ext cx="8968552" cy="176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hé thăm Fb.com/nkpowerskills">
            <a:hlinkClick r:id="rId5" action="ppaction://hlinksldjump"/>
          </p:cNvPr>
          <p:cNvSpPr/>
          <p:nvPr/>
        </p:nvSpPr>
        <p:spPr>
          <a:xfrm>
            <a:off x="1968005" y="5281617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" name="Ghé thăm Fb.com/nkpowerskills">
            <a:hlinkClick r:id="rId6" action="ppaction://hlinksldjump"/>
          </p:cNvPr>
          <p:cNvSpPr/>
          <p:nvPr/>
        </p:nvSpPr>
        <p:spPr>
          <a:xfrm>
            <a:off x="5198925" y="6291570"/>
            <a:ext cx="565983" cy="5335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9" name="Ghé thăm Fb.com/nkpowerskills">
            <a:hlinkClick r:id="rId7" action="ppaction://hlinksldjump"/>
          </p:cNvPr>
          <p:cNvSpPr/>
          <p:nvPr/>
        </p:nvSpPr>
        <p:spPr>
          <a:xfrm>
            <a:off x="8553174" y="6291571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0" name="Ghé thăm Fb.com/nkpowerskills">
            <a:hlinkClick r:id="rId8" action="ppaction://hlinksldjump"/>
          </p:cNvPr>
          <p:cNvSpPr/>
          <p:nvPr/>
        </p:nvSpPr>
        <p:spPr>
          <a:xfrm>
            <a:off x="7991998" y="3952237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1" name="Ghé thăm Fb.com/nkpowerskills">
            <a:hlinkClick r:id="rId9" action="ppaction://hlinksldjump"/>
          </p:cNvPr>
          <p:cNvSpPr/>
          <p:nvPr/>
        </p:nvSpPr>
        <p:spPr>
          <a:xfrm>
            <a:off x="10272308" y="5183782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4</a:t>
            </a:r>
          </a:p>
        </p:txBody>
      </p:sp>
      <p:pic>
        <p:nvPicPr>
          <p:cNvPr id="1026" name="07 NK PowerSkills"/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5838">
            <a:off x="996497" y="3439337"/>
            <a:ext cx="2534394" cy="174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6 NK PowerSkills"/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1728" y="4493190"/>
            <a:ext cx="2534394" cy="174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05 NK PowerSkills" descr="Polar Bear Dancing2 Sticker GIF | Gfyca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663" y="49120"/>
            <a:ext cx="3009867" cy="300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04 NK PowerSkills"/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45386" flipH="1">
            <a:off x="6897924" y="2263606"/>
            <a:ext cx="2534394" cy="174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03 NK PowerSkills"/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72513" flipH="1">
            <a:off x="9281993" y="3459481"/>
            <a:ext cx="2534394" cy="174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02 NK PowerSkills"/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47407">
            <a:off x="7414022" y="4462964"/>
            <a:ext cx="2534394" cy="174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 descr="Káº¿t quáº£ hÃ¬nh áº£nh cho win text gif">
            <a:extLst>
              <a:ext uri="{FF2B5EF4-FFF2-40B4-BE49-F238E27FC236}">
                <a16:creationId xmlns:a16="http://schemas.microsoft.com/office/drawing/2014/main" id="{0EF68002-93DC-4B2D-9D6E-3809F660FF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57" y="135251"/>
            <a:ext cx="5509432" cy="550943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288FC6A3-05C5-48CE-BC71-B021546AB2ED}"/>
              </a:ext>
            </a:extLst>
          </p:cNvPr>
          <p:cNvSpPr/>
          <p:nvPr/>
        </p:nvSpPr>
        <p:spPr>
          <a:xfrm>
            <a:off x="10838291" y="135251"/>
            <a:ext cx="930565" cy="62945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1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2.91667E-6 0.00024 C 0.00377 -0.0037 0.00742 -0.00787 0.01146 -0.01111 C 0.01419 -0.01365 0.02383 -0.01481 0.025 -0.01481 C 0.02734 -0.01666 0.02968 -0.01898 0.03229 -0.02037 C 0.03463 -0.02199 0.03711 -0.02291 0.03958 -0.02407 C 0.04062 -0.02476 0.04153 -0.02546 0.04271 -0.02592 C 0.04713 -0.02824 0.04713 -0.02777 0.05208 -0.02963 C 0.05338 -0.03032 0.05481 -0.03101 0.05625 -0.03148 C 0.06028 -0.03287 0.06458 -0.03379 0.06875 -0.03518 C 0.07213 -0.03657 0.07565 -0.0375 0.07916 -0.03889 C 0.08047 -0.03958 0.0819 -0.04027 0.08333 -0.04074 C 0.08528 -0.04166 0.0875 -0.04213 0.08958 -0.04259 C 0.1013 -0.04213 0.11315 -0.04236 0.125 -0.04074 C 0.12877 -0.04051 0.13255 -0.03842 0.13646 -0.03703 C 0.16106 -0.0287 0.13815 -0.03657 0.15104 -0.03148 C 0.15273 -0.03101 0.15442 -0.03055 0.15625 -0.02963 C 0.16953 -0.02384 0.15768 -0.02777 0.16979 -0.02407 C 0.17109 -0.02222 0.17239 -0.02014 0.17396 -0.01851 C 0.18008 -0.0125 0.17799 -0.01851 0.18229 -0.00926 C 0.18437 -0.00463 0.18659 0.00024 0.18854 0.00556 C 0.18919 0.00741 0.18997 0.00903 0.19062 0.01111 C 0.19101 0.01274 0.19101 0.01482 0.19166 0.01667 C 0.19245 0.01875 0.19375 0.02014 0.19479 0.02223 C 0.19622 0.025 0.19765 0.02801 0.19896 0.03149 C 0.19974 0.03357 0.20013 0.03658 0.20104 0.03889 C 0.20273 0.04329 0.20468 0.04514 0.20729 0.04815 C 0.20755 0.05116 0.20768 0.0544 0.20833 0.05741 C 0.20872 0.05949 0.20989 0.06065 0.21041 0.06297 C 0.21093 0.06574 0.21093 0.06899 0.21146 0.07223 C 0.21172 0.07408 0.21211 0.07593 0.2125 0.07778 C 0.2138 0.09445 0.21276 0.08658 0.21562 0.10186 C 0.2164 0.10625 0.21705 0.11065 0.21875 0.11482 C 0.21953 0.1169 0.22083 0.11852 0.22187 0.12037 C 0.22213 0.12223 0.22239 0.12408 0.22291 0.12593 C 0.22409 0.1301 0.22448 0.13056 0.22604 0.13334 " pathEditMode="relative" rAng="0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0.00023 C 0.00586 -0.0081 0.00677 -0.01065 0.0125 -0.01482 C 0.01576 -0.0176 0.01953 -0.01783 0.02292 -0.02037 C 0.02422 -0.02153 0.02565 -0.02315 0.02709 -0.02408 C 0.02878 -0.02547 0.0306 -0.02639 0.03229 -0.02778 C 0.03334 -0.02894 0.03425 -0.03056 0.03542 -0.03148 C 0.03633 -0.03241 0.0375 -0.03264 0.03854 -0.03334 C 0.03959 -0.03449 0.0405 -0.03635 0.04167 -0.03704 C 0.04297 -0.0382 0.0444 -0.0382 0.04584 -0.03889 C 0.05847 -0.04584 0.04662 -0.04028 0.05625 -0.04445 C 0.06511 -0.0551 0.05378 -0.04236 0.0625 -0.05 C 0.0642 -0.05162 0.06576 -0.0544 0.06771 -0.05556 C 0.06966 -0.05695 0.07188 -0.05648 0.07396 -0.05741 C 0.07709 -0.05903 0.08008 -0.06204 0.08334 -0.06297 C 0.09232 -0.06574 0.08737 -0.06435 0.09792 -0.06667 L 0.10417 -0.07037 C 0.10521 -0.07107 0.10625 -0.07153 0.10729 -0.07222 C 0.10899 -0.07361 0.11055 -0.07523 0.1125 -0.07593 C 0.1155 -0.07732 0.11875 -0.07732 0.12188 -0.07778 L 0.19688 -0.07593 C 0.19792 -0.07593 0.19896 -0.07477 0.2 -0.07408 C 0.2017 -0.07292 0.20339 -0.07153 0.20521 -0.07037 C 0.2069 -0.06968 0.2086 -0.06945 0.21042 -0.06852 C 0.2125 -0.0676 0.21446 -0.06597 0.21667 -0.06482 C 0.21836 -0.06412 0.22201 -0.06273 0.22396 -0.06111 C 0.2267 -0.05903 0.22943 -0.05625 0.23229 -0.05371 L 0.23646 -0.05 C 0.23776 -0.04885 0.23933 -0.04792 0.24063 -0.0463 C 0.24779 -0.03797 0.2444 -0.04051 0.25 -0.03704 C 0.2513 -0.03519 0.25287 -0.03357 0.25417 -0.03148 C 0.25625 -0.02801 0.25755 -0.02222 0.26042 -0.02037 C 0.26393 -0.01829 0.26276 -0.01991 0.26459 -0.01667 " pathEditMode="relative" rAng="0" ptsTypes="AAAAAAAAAAAAAAAAAAAAAAAAAAAAAAAAA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6.25E-7 0.00023 C 0.00169 -0.00509 0.00391 -0.00949 0.00521 -0.01482 C 0.00599 -0.01829 0.00586 -0.02245 0.00625 -0.02593 C 0.00651 -0.02917 0.00664 -0.03241 0.00729 -0.03519 C 0.00768 -0.0375 0.00859 -0.03889 0.00937 -0.04074 C 0.01172 -0.075 0.00833 -0.03727 0.01354 -0.06852 C 0.01445 -0.07477 0.01354 -0.08195 0.01562 -0.08704 C 0.02148 -0.10301 0.01432 -0.08287 0.01875 -0.09815 C 0.01927 -0.10023 0.02018 -0.10185 0.02083 -0.1037 C 0.02227 -0.10857 0.02279 -0.11482 0.025 -0.11852 C 0.03138 -0.13009 0.03164 -0.13287 0.03854 -0.13889 C 0.0401 -0.14051 0.04193 -0.14144 0.04375 -0.14259 C 0.05417 -0.16134 0.03906 -0.13634 0.0625 -0.16111 C 0.06419 -0.16296 0.06588 -0.16482 0.06771 -0.16667 C 0.06875 -0.16806 0.06953 -0.16968 0.07083 -0.17037 C 0.0724 -0.17153 0.07422 -0.17176 0.07604 -0.17222 C 0.08711 -0.17107 0.09831 -0.17083 0.10937 -0.16852 C 0.11081 -0.16829 0.11211 -0.16597 0.11354 -0.16482 C 0.12305 -0.15764 0.10977 -0.16945 0.11979 -0.15926 C 0.12825 -0.1507 0.11953 -0.15995 0.12812 -0.1537 C 0.13021 -0.15232 0.13216 -0.15 0.13437 -0.14815 C 0.13607 -0.14699 0.13776 -0.14583 0.13958 -0.14445 C 0.14088 -0.14352 0.14232 -0.1419 0.14375 -0.14074 C 0.14792 -0.13773 0.1457 -0.14097 0.14792 -0.13704 " pathEditMode="relative" rAng="0" ptsTypes="AAAAAAAAAAAAAAAAAAAAAAAAA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3 0.00926 L -0.00533 0.00973 C -0.00625 -0.01898 -0.0052 -0.03055 -0.01028 -0.05393 C -0.01158 -0.05995 -0.01367 -0.06365 -0.0151 -0.06898 C -0.01614 -0.07268 -0.01627 -0.07801 -0.01744 -0.08102 C -0.02005 -0.08727 -0.02356 -0.09027 -0.02604 -0.09606 C -0.03567 -0.11828 -0.02812 -0.11111 -0.03932 -0.12916 C -0.04244 -0.13402 -0.04583 -0.13703 -0.04895 -0.1412 C -0.05273 -0.14606 -0.05625 -0.15139 -0.05989 -0.15625 C -0.06158 -0.15833 -0.06302 -0.16065 -0.06471 -0.16227 C -0.0664 -0.16365 -0.06809 -0.16412 -0.06953 -0.16527 C -0.07135 -0.16713 -0.07291 -0.16921 -0.07434 -0.17129 C -0.07578 -0.17315 -0.07669 -0.17639 -0.07799 -0.17731 C -0.08125 -0.1794 -0.0845 -0.1794 -0.08776 -0.18032 C -0.0901 -0.18333 -0.09244 -0.18727 -0.09505 -0.18935 C -0.1095 -0.20046 -0.09882 -0.18472 -0.10703 -0.19815 L -0.15794 -0.19236 C -0.16223 -0.19143 -0.16614 -0.18819 -0.17005 -0.18634 C -0.17369 -0.18518 -0.17747 -0.18472 -0.18098 -0.18333 C -0.18346 -0.1824 -0.1858 -0.18125 -0.18815 -0.18032 C -0.19531 -0.17014 -0.1927 -0.17523 -0.19661 -0.16527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70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926 L -0.00104 0.00949 C -0.00026 0.00347 0.00131 -0.00186 0.00131 -0.00741 C 0.00131 -0.01297 0.00013 -0.01852 -0.00104 -0.02385 C -0.0026 -0.03033 -0.00651 -0.04098 -0.01002 -0.0463 C -0.0125 -0.05023 -0.01484 -0.05394 -0.01784 -0.05672 C -0.02135 -0.06019 -0.02526 -0.06204 -0.02903 -0.06436 C -0.04557 -0.07431 -0.0556 -0.07755 -0.07057 -0.09121 C -0.10677 -0.12477 -0.06836 -0.09121 -0.09531 -0.11088 C -0.1138 -0.12454 -0.10065 -0.12037 -0.11888 -0.12292 L -0.1289 -0.1257 " pathEditMode="relative" rAng="0" ptsTypes="AAAAAAAAAAA">
                                      <p:cBhvr>
                                        <p:cTn id="5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">
            <a:extLst>
              <a:ext uri="{FF2B5EF4-FFF2-40B4-BE49-F238E27FC236}">
                <a16:creationId xmlns:a16="http://schemas.microsoft.com/office/drawing/2014/main" id="{5C1C0390-C493-4740-A937-98861B825B04}"/>
              </a:ext>
            </a:extLst>
          </p:cNvPr>
          <p:cNvSpPr/>
          <p:nvPr/>
        </p:nvSpPr>
        <p:spPr>
          <a:xfrm>
            <a:off x="3070246" y="4908997"/>
            <a:ext cx="2856558" cy="104624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B390EB-0B6F-4A4E-AA1E-F8F15078B1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87525" y="5130052"/>
            <a:ext cx="627589" cy="6275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B">
            <a:extLst>
              <a:ext uri="{FF2B5EF4-FFF2-40B4-BE49-F238E27FC236}">
                <a16:creationId xmlns:a16="http://schemas.microsoft.com/office/drawing/2014/main" id="{FDD6C78C-E5B7-442F-A1D0-7D8179B0280E}"/>
              </a:ext>
            </a:extLst>
          </p:cNvPr>
          <p:cNvSpPr/>
          <p:nvPr/>
        </p:nvSpPr>
        <p:spPr>
          <a:xfrm>
            <a:off x="6402961" y="3369558"/>
            <a:ext cx="2845632" cy="100633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190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A29723-4D35-4980-9997-912F5E542C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787738" y="3580860"/>
            <a:ext cx="627589" cy="627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72">
            <a:extLst>
              <a:ext uri="{FF2B5EF4-FFF2-40B4-BE49-F238E27FC236}">
                <a16:creationId xmlns:a16="http://schemas.microsoft.com/office/drawing/2014/main" id="{BC426EB7-68A6-45D5-AABE-28A000D9BFCE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D">
            <a:extLst>
              <a:ext uri="{FF2B5EF4-FFF2-40B4-BE49-F238E27FC236}">
                <a16:creationId xmlns:a16="http://schemas.microsoft.com/office/drawing/2014/main" id="{ADFB6D6B-A2E6-4960-93B5-E015E20A9D51}"/>
              </a:ext>
            </a:extLst>
          </p:cNvPr>
          <p:cNvSpPr/>
          <p:nvPr/>
        </p:nvSpPr>
        <p:spPr>
          <a:xfrm>
            <a:off x="6402961" y="4908997"/>
            <a:ext cx="2919026" cy="1008942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200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9A0063F-A87D-4A85-8B37-DB410A19EA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782709" y="5057466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7C8F8-7DA8-4244-B364-FF41EACCA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8716AF-E0E1-4104-B84D-11F5DB9BA4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6785B2-FA35-4D82-92A8-7A4AC6F9A9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0B82B1A0-8D5D-47E2-ADB6-98A069103511}"/>
              </a:ext>
            </a:extLst>
          </p:cNvPr>
          <p:cNvSpPr/>
          <p:nvPr/>
        </p:nvSpPr>
        <p:spPr>
          <a:xfrm>
            <a:off x="2131528" y="745545"/>
            <a:ext cx="8542866" cy="2073326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135, 109, 190, 200.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">
            <a:extLst>
              <a:ext uri="{FF2B5EF4-FFF2-40B4-BE49-F238E27FC236}">
                <a16:creationId xmlns:a16="http://schemas.microsoft.com/office/drawing/2014/main" id="{21BDAC8D-7CAB-4E86-BB9A-62F6BEEAA6FB}"/>
              </a:ext>
            </a:extLst>
          </p:cNvPr>
          <p:cNvSpPr/>
          <p:nvPr/>
        </p:nvSpPr>
        <p:spPr>
          <a:xfrm>
            <a:off x="3019703" y="3429000"/>
            <a:ext cx="2907250" cy="100633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135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03D3F4-926F-4D2F-8DAA-A4F14A14E7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35619" y="3674606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50F179-2295-4CE1-8762-F9B6D2F029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35306" y="763380"/>
            <a:ext cx="609600" cy="609600"/>
          </a:xfrm>
          <a:prstGeom prst="rect">
            <a:avLst/>
          </a:prstGeom>
        </p:spPr>
      </p:pic>
      <p:pic>
        <p:nvPicPr>
          <p:cNvPr id="34" name="Picture 2" descr="Káº¿t quáº£ hÃ¬nh áº£nh cho home icon">
            <a:hlinkClick r:id="rId10" action="ppaction://hlinksldjump"/>
            <a:extLst>
              <a:ext uri="{FF2B5EF4-FFF2-40B4-BE49-F238E27FC236}">
                <a16:creationId xmlns:a16="http://schemas.microsoft.com/office/drawing/2014/main" id="{219F44C7-5152-46D1-A934-3A0784B61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8965"/>
            <a:ext cx="1023682" cy="102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2072" y="2651904"/>
            <a:ext cx="1860945" cy="359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6" grpId="0" bldLvl="0" animBg="1"/>
      <p:bldP spid="18" grpId="0" bldLvl="0" animBg="1"/>
      <p:bldP spid="24" grpId="0" bldLvl="0" animBg="1"/>
      <p:bldP spid="29" grpId="0" animBg="1"/>
      <p:bldP spid="3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">
            <a:extLst>
              <a:ext uri="{FF2B5EF4-FFF2-40B4-BE49-F238E27FC236}">
                <a16:creationId xmlns:a16="http://schemas.microsoft.com/office/drawing/2014/main" id="{14A7AE16-F795-4363-BB98-FCD203DC6770}"/>
              </a:ext>
            </a:extLst>
          </p:cNvPr>
          <p:cNvSpPr/>
          <p:nvPr/>
        </p:nvSpPr>
        <p:spPr>
          <a:xfrm>
            <a:off x="6445721" y="4850339"/>
            <a:ext cx="2856558" cy="104624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999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BF7E73-6F5E-4135-BE79-15FCD94B51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763000" y="5071394"/>
            <a:ext cx="627589" cy="62758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B">
            <a:extLst>
              <a:ext uri="{FF2B5EF4-FFF2-40B4-BE49-F238E27FC236}">
                <a16:creationId xmlns:a16="http://schemas.microsoft.com/office/drawing/2014/main" id="{BEC033D5-0198-4BBE-9DA5-F5721F8BAC96}"/>
              </a:ext>
            </a:extLst>
          </p:cNvPr>
          <p:cNvSpPr/>
          <p:nvPr/>
        </p:nvSpPr>
        <p:spPr>
          <a:xfrm>
            <a:off x="6402961" y="3369558"/>
            <a:ext cx="2845632" cy="100633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777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86F7F83-DB7F-46B0-AD6F-E4BEB44003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787738" y="3580860"/>
            <a:ext cx="627589" cy="62758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72">
            <a:extLst>
              <a:ext uri="{FF2B5EF4-FFF2-40B4-BE49-F238E27FC236}">
                <a16:creationId xmlns:a16="http://schemas.microsoft.com/office/drawing/2014/main" id="{204E60B8-476C-4BF9-8BDF-3327D2DE3CB8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31D8BD72-5BB2-4191-8311-4A9F02EC21ED}"/>
              </a:ext>
            </a:extLst>
          </p:cNvPr>
          <p:cNvSpPr/>
          <p:nvPr/>
        </p:nvSpPr>
        <p:spPr>
          <a:xfrm>
            <a:off x="3042563" y="4920847"/>
            <a:ext cx="2919026" cy="1008942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909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889829-FB08-4585-90C7-0703BCEAD4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22311" y="5069316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44DDAB-1754-41EC-BB25-4F984EFDA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38D3A2F-0FCE-405E-BDAF-8C3DB7EB09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5B7608C-016A-4918-895B-D64FA754FB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id="{A11D2AC7-C312-4B28-9188-B849B5266903}"/>
              </a:ext>
            </a:extLst>
          </p:cNvPr>
          <p:cNvSpPr/>
          <p:nvPr/>
        </p:nvSpPr>
        <p:spPr>
          <a:xfrm>
            <a:off x="2131528" y="745545"/>
            <a:ext cx="8542866" cy="2073326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456, 777, 909, 999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9F6D18BE-41FA-416C-B134-2BBBF5E9BA5D}"/>
              </a:ext>
            </a:extLst>
          </p:cNvPr>
          <p:cNvSpPr/>
          <p:nvPr/>
        </p:nvSpPr>
        <p:spPr>
          <a:xfrm>
            <a:off x="3019703" y="3429000"/>
            <a:ext cx="2907250" cy="100633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456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C087DE3-E3AA-4CF5-B202-8FC227C1B6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35619" y="3674606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A2CEBF1-F0D5-4939-8991-D77CDB0629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35306" y="763380"/>
            <a:ext cx="609600" cy="609600"/>
          </a:xfrm>
          <a:prstGeom prst="rect">
            <a:avLst/>
          </a:prstGeom>
        </p:spPr>
      </p:pic>
      <p:pic>
        <p:nvPicPr>
          <p:cNvPr id="34" name="Picture 2" descr="Káº¿t quáº£ hÃ¬nh áº£nh cho home icon">
            <a:hlinkClick r:id="rId10" action="ppaction://hlinksldjump"/>
            <a:extLst>
              <a:ext uri="{FF2B5EF4-FFF2-40B4-BE49-F238E27FC236}">
                <a16:creationId xmlns:a16="http://schemas.microsoft.com/office/drawing/2014/main" id="{C28DD1B4-ADD3-4EA9-B18B-44458AFD4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8965"/>
            <a:ext cx="1023682" cy="102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15CC3C51-75BE-4362-B816-6C485604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3571" y="3052987"/>
            <a:ext cx="1860945" cy="359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4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6" grpId="0" bldLvl="0" animBg="1"/>
      <p:bldP spid="19" grpId="0" bldLvl="0" animBg="1"/>
      <p:bldP spid="25" grpId="0" bldLvl="0" animBg="1"/>
      <p:bldP spid="30" grpId="0" animBg="1"/>
      <p:bldP spid="3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">
            <a:extLst>
              <a:ext uri="{FF2B5EF4-FFF2-40B4-BE49-F238E27FC236}">
                <a16:creationId xmlns:a16="http://schemas.microsoft.com/office/drawing/2014/main" id="{28985787-FBC3-4F35-8C48-687BB3D0DB04}"/>
              </a:ext>
            </a:extLst>
          </p:cNvPr>
          <p:cNvSpPr/>
          <p:nvPr/>
        </p:nvSpPr>
        <p:spPr>
          <a:xfrm>
            <a:off x="3276144" y="5352428"/>
            <a:ext cx="5565628" cy="104624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100, 200, 600, 900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181051-D0A1-4F11-86E3-6B5A0DF008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273616" y="5575587"/>
            <a:ext cx="627589" cy="62758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72">
            <a:extLst>
              <a:ext uri="{FF2B5EF4-FFF2-40B4-BE49-F238E27FC236}">
                <a16:creationId xmlns:a16="http://schemas.microsoft.com/office/drawing/2014/main" id="{E6E8779B-3CB6-4E6C-B993-CB465619433C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F67AB4A9-B3BC-4631-A58F-71C23600B4E4}"/>
              </a:ext>
            </a:extLst>
          </p:cNvPr>
          <p:cNvSpPr/>
          <p:nvPr/>
        </p:nvSpPr>
        <p:spPr>
          <a:xfrm>
            <a:off x="3316423" y="4101940"/>
            <a:ext cx="5687339" cy="1008942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900, 600, 200, 100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91E3A7D-8AD3-4F16-B30E-CB3C75AB2A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464484" y="4250409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7474016-2C57-412A-879B-160D00A37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F9114E9-F992-45B6-B114-0B805E8791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id="{FE2B77AC-D471-473A-A661-DC6D25E5C6BE}"/>
              </a:ext>
            </a:extLst>
          </p:cNvPr>
          <p:cNvSpPr/>
          <p:nvPr/>
        </p:nvSpPr>
        <p:spPr>
          <a:xfrm>
            <a:off x="910630" y="340995"/>
            <a:ext cx="10759559" cy="211578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600, 900, 100, 200.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B55B1B76-FA67-42FE-9ECC-5614D52C2265}"/>
              </a:ext>
            </a:extLst>
          </p:cNvPr>
          <p:cNvSpPr/>
          <p:nvPr/>
        </p:nvSpPr>
        <p:spPr>
          <a:xfrm>
            <a:off x="3276144" y="2821455"/>
            <a:ext cx="5664395" cy="100633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600, 900, 100, 200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5DA116A-98A8-461F-AAB6-E7614938B0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449205" y="3067061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844AEE-1E71-43B1-A1CF-3113FB5725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35306" y="763380"/>
            <a:ext cx="609600" cy="609600"/>
          </a:xfrm>
          <a:prstGeom prst="rect">
            <a:avLst/>
          </a:prstGeom>
        </p:spPr>
      </p:pic>
      <p:pic>
        <p:nvPicPr>
          <p:cNvPr id="34" name="Picture 2" descr="Káº¿t quáº£ hÃ¬nh áº£nh cho home icon">
            <a:hlinkClick r:id="rId10" action="ppaction://hlinksldjump"/>
            <a:extLst>
              <a:ext uri="{FF2B5EF4-FFF2-40B4-BE49-F238E27FC236}">
                <a16:creationId xmlns:a16="http://schemas.microsoft.com/office/drawing/2014/main" id="{E0664978-7BDD-4361-9D2C-393550BD1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8965"/>
            <a:ext cx="1023682" cy="102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E2214DA0-F687-4DAE-9910-EA67CA429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7396" y="2698330"/>
            <a:ext cx="1860945" cy="359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57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6" grpId="0" bldLvl="0" animBg="1"/>
      <p:bldP spid="25" grpId="0" bldLvl="0" animBg="1"/>
      <p:bldP spid="30" grpId="0" animBg="1"/>
      <p:bldP spid="3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">
            <a:extLst>
              <a:ext uri="{FF2B5EF4-FFF2-40B4-BE49-F238E27FC236}">
                <a16:creationId xmlns:a16="http://schemas.microsoft.com/office/drawing/2014/main" id="{AA9BBFDC-FE82-4CE3-97D1-DA6AE323906C}"/>
              </a:ext>
            </a:extLst>
          </p:cNvPr>
          <p:cNvSpPr/>
          <p:nvPr/>
        </p:nvSpPr>
        <p:spPr>
          <a:xfrm>
            <a:off x="5006387" y="3386513"/>
            <a:ext cx="2654216" cy="104624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E50BEE-E078-4E02-8C84-6F22E0D4A2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7092448" y="3609672"/>
            <a:ext cx="627589" cy="62758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72">
            <a:extLst>
              <a:ext uri="{FF2B5EF4-FFF2-40B4-BE49-F238E27FC236}">
                <a16:creationId xmlns:a16="http://schemas.microsoft.com/office/drawing/2014/main" id="{C4317BFB-75AC-4542-940C-5CA637A49854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2ED25AB1-1309-474B-83A3-9FD3D0517A78}"/>
              </a:ext>
            </a:extLst>
          </p:cNvPr>
          <p:cNvSpPr/>
          <p:nvPr/>
        </p:nvSpPr>
        <p:spPr>
          <a:xfrm>
            <a:off x="8543478" y="3429000"/>
            <a:ext cx="2712259" cy="1008942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DF86782-B270-41D5-B0BE-7F9CACFEAC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716459" y="3577469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C2D7E43-BEAE-4DEF-82CE-95C2186E8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ED37D73-0B08-4410-81A9-25D4B8CDD8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2754999F-686B-4F3B-8F9C-A74E9EC11820}"/>
              </a:ext>
            </a:extLst>
          </p:cNvPr>
          <p:cNvSpPr/>
          <p:nvPr/>
        </p:nvSpPr>
        <p:spPr>
          <a:xfrm>
            <a:off x="2710830" y="758648"/>
            <a:ext cx="6768752" cy="150382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587	  790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B5BB592D-7FA0-41B2-89C0-7477448574CA}"/>
              </a:ext>
            </a:extLst>
          </p:cNvPr>
          <p:cNvSpPr/>
          <p:nvPr/>
        </p:nvSpPr>
        <p:spPr>
          <a:xfrm>
            <a:off x="1422195" y="3330263"/>
            <a:ext cx="2701317" cy="100633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9DDCB8F-E79B-4028-AF0F-76D6AF14FB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632178" y="3575869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C1C410F-3E36-41F6-B1D3-0079C26DA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35306" y="763380"/>
            <a:ext cx="609600" cy="609600"/>
          </a:xfrm>
          <a:prstGeom prst="rect">
            <a:avLst/>
          </a:prstGeom>
        </p:spPr>
      </p:pic>
      <p:pic>
        <p:nvPicPr>
          <p:cNvPr id="31" name="Picture 2" descr="Káº¿t quáº£ hÃ¬nh áº£nh cho home icon">
            <a:hlinkClick r:id="rId10" action="ppaction://hlinksldjump"/>
            <a:extLst>
              <a:ext uri="{FF2B5EF4-FFF2-40B4-BE49-F238E27FC236}">
                <a16:creationId xmlns:a16="http://schemas.microsoft.com/office/drawing/2014/main" id="{61EE13E8-9A8A-4F7D-919D-3BFC4A1B8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8965"/>
            <a:ext cx="1023682" cy="102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0DA4F607-39DE-49A7-928B-62BDBD657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5651" y="3002649"/>
            <a:ext cx="1860945" cy="359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60B14818-27B3-4BE2-AEA5-67051B291541}"/>
              </a:ext>
            </a:extLst>
          </p:cNvPr>
          <p:cNvSpPr/>
          <p:nvPr/>
        </p:nvSpPr>
        <p:spPr>
          <a:xfrm>
            <a:off x="6779526" y="1196295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651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6" grpId="0" bldLvl="0" animBg="1"/>
      <p:bldP spid="22" grpId="0" bldLvl="0" animBg="1"/>
      <p:bldP spid="27" grpId="0" animBg="1"/>
      <p:bldP spid="28" grpId="0" bldLvl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">
            <a:extLst>
              <a:ext uri="{FF2B5EF4-FFF2-40B4-BE49-F238E27FC236}">
                <a16:creationId xmlns:a16="http://schemas.microsoft.com/office/drawing/2014/main" id="{B4F90F27-DCBC-4ECE-B308-DD0E3AB2A8E3}"/>
              </a:ext>
            </a:extLst>
          </p:cNvPr>
          <p:cNvSpPr/>
          <p:nvPr/>
        </p:nvSpPr>
        <p:spPr>
          <a:xfrm>
            <a:off x="1477546" y="3312749"/>
            <a:ext cx="2654216" cy="104624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879DBD-901E-4A63-8B37-FBCC541947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563607" y="3535908"/>
            <a:ext cx="627589" cy="62758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72">
            <a:extLst>
              <a:ext uri="{FF2B5EF4-FFF2-40B4-BE49-F238E27FC236}">
                <a16:creationId xmlns:a16="http://schemas.microsoft.com/office/drawing/2014/main" id="{3CBB1F2A-141B-42A0-88E8-DD8F9FEF5985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8BA8F876-8F3C-41BD-90E2-CFAAC41C5C7D}"/>
              </a:ext>
            </a:extLst>
          </p:cNvPr>
          <p:cNvSpPr/>
          <p:nvPr/>
        </p:nvSpPr>
        <p:spPr>
          <a:xfrm>
            <a:off x="8537157" y="3336573"/>
            <a:ext cx="2712259" cy="1008942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6F00FA-3427-4E2F-9009-05EE9BDD86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710138" y="3485042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861BD8B-57D7-49E4-AAF6-1B5226CE7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AE03F9E-F8D7-4D6D-8A2C-E6F4310250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524CCDA2-2625-4858-BE08-C58953DB7A1C}"/>
              </a:ext>
            </a:extLst>
          </p:cNvPr>
          <p:cNvSpPr/>
          <p:nvPr/>
        </p:nvSpPr>
        <p:spPr>
          <a:xfrm>
            <a:off x="2710830" y="758648"/>
            <a:ext cx="6768752" cy="150382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700	   500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AFFDFB13-7348-45A9-BB65-785CAE31C224}"/>
              </a:ext>
            </a:extLst>
          </p:cNvPr>
          <p:cNvSpPr/>
          <p:nvPr/>
        </p:nvSpPr>
        <p:spPr>
          <a:xfrm>
            <a:off x="5013518" y="3312749"/>
            <a:ext cx="2701317" cy="100633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261E235-1CD1-454D-A9FE-9F77A9D2DA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7223501" y="3558355"/>
            <a:ext cx="627589" cy="62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179D99A-98E0-402C-B6D1-3661787B6B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35306" y="763380"/>
            <a:ext cx="609600" cy="609600"/>
          </a:xfrm>
          <a:prstGeom prst="rect">
            <a:avLst/>
          </a:prstGeom>
        </p:spPr>
      </p:pic>
      <p:pic>
        <p:nvPicPr>
          <p:cNvPr id="31" name="Picture 2" descr="Káº¿t quáº£ hÃ¬nh áº£nh cho home icon">
            <a:hlinkClick r:id="rId10" action="ppaction://hlinksldjump"/>
            <a:extLst>
              <a:ext uri="{FF2B5EF4-FFF2-40B4-BE49-F238E27FC236}">
                <a16:creationId xmlns:a16="http://schemas.microsoft.com/office/drawing/2014/main" id="{DADFD395-93CD-43A0-B27C-F1CAD810C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8965"/>
            <a:ext cx="1023682" cy="102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EC0CC666-791B-465A-B5B5-784D71020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5233" y="2681648"/>
            <a:ext cx="1860945" cy="359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924D56F-1A46-4965-B0DB-22E310D33C0F}"/>
              </a:ext>
            </a:extLst>
          </p:cNvPr>
          <p:cNvSpPr/>
          <p:nvPr/>
        </p:nvSpPr>
        <p:spPr>
          <a:xfrm>
            <a:off x="6923761" y="1156732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641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6" grpId="0" bldLvl="0" animBg="1"/>
      <p:bldP spid="22" grpId="0" bldLvl="0" animBg="1"/>
      <p:bldP spid="27" grpId="0" animBg="1"/>
      <p:bldP spid="28" grpId="0" bldLvl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327</Words>
  <Application>Microsoft Office PowerPoint</Application>
  <PresentationFormat>Tùy chỉnh</PresentationFormat>
  <Paragraphs>98</Paragraphs>
  <Slides>20</Slides>
  <Notes>1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5" baseType="lpstr">
      <vt:lpstr>.VnBlack</vt:lpstr>
      <vt:lpstr>Arial</vt:lpstr>
      <vt:lpstr>Calibri</vt:lpstr>
      <vt:lpstr>Cambria Math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59</cp:revision>
  <dcterms:created xsi:type="dcterms:W3CDTF">2021-08-05T17:05:57Z</dcterms:created>
  <dcterms:modified xsi:type="dcterms:W3CDTF">2022-03-28T15:35:25Z</dcterms:modified>
</cp:coreProperties>
</file>