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3" r:id="rId3"/>
    <p:sldMasterId id="2147483695" r:id="rId4"/>
    <p:sldMasterId id="2147483704" r:id="rId5"/>
    <p:sldMasterId id="2147483706" r:id="rId6"/>
    <p:sldMasterId id="2147483718" r:id="rId7"/>
  </p:sldMasterIdLst>
  <p:notesMasterIdLst>
    <p:notesMasterId r:id="rId25"/>
  </p:notesMasterIdLst>
  <p:sldIdLst>
    <p:sldId id="257" r:id="rId8"/>
    <p:sldId id="581" r:id="rId9"/>
    <p:sldId id="285" r:id="rId10"/>
    <p:sldId id="583" r:id="rId11"/>
    <p:sldId id="563" r:id="rId12"/>
    <p:sldId id="272" r:id="rId13"/>
    <p:sldId id="585" r:id="rId14"/>
    <p:sldId id="584" r:id="rId15"/>
    <p:sldId id="586" r:id="rId16"/>
    <p:sldId id="587" r:id="rId17"/>
    <p:sldId id="588" r:id="rId18"/>
    <p:sldId id="273" r:id="rId19"/>
    <p:sldId id="575" r:id="rId20"/>
    <p:sldId id="576" r:id="rId21"/>
    <p:sldId id="367" r:id="rId22"/>
    <p:sldId id="589" r:id="rId23"/>
    <p:sldId id="5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F46AB-FDBB-4DC4-BB92-4ED2908ACAF7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4354-363D-41D1-A44D-9DA5A21F9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53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9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864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14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8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5961-152C-4185-BD83-10A1FE817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3FD1D-29DA-47E1-B916-BB642332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9DD9B-03E9-4487-AC28-23196E65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8E3AB-1BE6-4B13-A0EC-BE1B0893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2D077-8881-4FBA-A755-2B0E3BD0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7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F1F1B-D461-4336-9BDD-5F74CD26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08A187-829D-46C7-AE44-65E53CB19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4754-7ACD-4487-BC7E-953860B6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F6FC7-DFD4-458B-90DC-F95CCF07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5B104-C382-44AE-959C-08FDC696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7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9AAA2-BA5E-4413-83F0-AB96DE695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7DD5-5E31-4EE6-9001-6335B62F4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B97CA-090E-4B8A-A82B-73A5E353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103B-63CA-4EB3-B1AF-0634A946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5BE35-97F5-4F75-9D1E-27B8FB77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2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5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8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8849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86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531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46799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0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2022/2/21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81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F9AD8-81B3-499A-8EDF-F1D8F19A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BC83A-0289-4DB4-B0DA-35767C86F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EA3BA-C081-48D4-9D31-760B4548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ED79-693C-4700-9E87-62C9AF7E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74F5A-8D56-4EBB-B7F0-1B233C7C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9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06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7334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622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560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031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355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524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9236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696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504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EA37F-7340-4B51-903E-50E67FB2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451EE-E988-4C3F-B948-153C02C9C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392A9-F56F-4705-A758-F618833B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7E921-8646-47CC-A2D4-B14FAE09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23674-B270-420B-96A2-7F8D10FE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0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6687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290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020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4507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34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6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01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391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3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81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2891-EDFB-47D8-AE66-B55B9CB7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D07EE-B20B-4D81-B6C7-23D0851EB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DE7F6-AEF7-4938-91C1-DC04EC03F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681D6-7C88-40A6-8A54-EC08E1A5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80D36-9077-4BEE-8D5A-7B87A5D6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5626F-362D-43AB-BBAC-DD675435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54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3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5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066634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29455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594448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719175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268462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226814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504249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354699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B74A9-2E39-462B-95DB-21C1A16A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112C8-C16F-4E04-9F2D-212B8BDD8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90DB7-BF84-4861-A737-C61044163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43BF5-7E46-4F0B-ADA6-72667BFF0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0FC3B7-1201-4446-A68C-96E2C3FC6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82444-1936-4172-8246-35D94B03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EF5ED-C383-4A5A-8A00-72C2F170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0AD5A2-1BC0-4AC3-A945-CD3310B4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430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269994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597893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780396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2685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17376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26680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86986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767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141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8168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F554-BF14-493C-ABF4-BCD31F88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C94B4-A19E-474F-A312-5B705D49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3F10C-C388-466A-B180-3CF4A191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D3117-67D4-41D6-9FA6-F6549AE8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19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2805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3798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911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2D814-568C-4E82-8C27-A6DFAE07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46B40-3B36-4CB6-BEA2-0E8CCEA3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1456-9C58-4960-8454-D5726C9F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C018-8FAA-4EFC-B7D2-C36FC428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6D785-60C0-430F-975A-1198E394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5CAEE-DCBC-475A-B09C-9B4CA51E6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8E21F-6ACA-46B7-90BD-D4B65CAE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40232-261A-44EB-9F43-DA27117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D84D0-FC30-4F4A-907E-406D3798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8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839-61EE-4A16-82BE-A721E62B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92C91-91EE-4B2B-9411-F3964C719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0F9E0-509E-4EA4-A418-A3DCD885B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4D7CC-55C5-489F-95AB-41AE3D57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10069-6078-4407-8182-0FBFED24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A6DB4-1FD6-4899-9FFA-22FBF5D5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4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C699FB-9751-400B-A122-BBE48B08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49982-FCEB-4755-9875-AC69AD125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0C1DB-3E93-41A9-BABD-05C41746F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C186-9754-4CF8-8414-29BAAC869C2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1C3C7-37BB-45D7-AEDC-44CC2F037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6D243-6828-43E1-A62B-88F31DC6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24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2022/2/21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9DF28-B784-4B91-8307-F068D9E1B671}"/>
              </a:ext>
            </a:extLst>
          </p:cNvPr>
          <p:cNvSpPr txBox="1"/>
          <p:nvPr userDrawn="1"/>
        </p:nvSpPr>
        <p:spPr>
          <a:xfrm>
            <a:off x="8939579" y="-31422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1125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78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18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9169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10935365" y="6511192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endParaRPr lang="en-US" sz="1067" i="1" dirty="0"/>
          </a:p>
        </p:txBody>
      </p:sp>
    </p:spTree>
    <p:extLst>
      <p:ext uri="{BB962C8B-B14F-4D97-AF65-F5344CB8AC3E}">
        <p14:creationId xmlns:p14="http://schemas.microsoft.com/office/powerpoint/2010/main" val="1346611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1297-815B-413F-BD91-F9DF0AB255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F6EF2-078F-4A1A-93F7-53174E7C8B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" y="701606"/>
            <a:ext cx="466926" cy="441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" y="1313228"/>
            <a:ext cx="441232" cy="441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11646"/>
            <a:ext cx="466926" cy="50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57784" y="5111708"/>
            <a:ext cx="466926" cy="4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02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9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1788792" y="219210"/>
            <a:ext cx="1031443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long?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BE18E104-ECA7-45B0-82D5-9E403BA33F7F}"/>
              </a:ext>
            </a:extLst>
          </p:cNvPr>
          <p:cNvSpPr/>
          <p:nvPr/>
        </p:nvSpPr>
        <p:spPr>
          <a:xfrm>
            <a:off x="356616" y="2478937"/>
            <a:ext cx="6453617" cy="730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545486C-D8E6-415E-B615-733CBFEDEB2C}"/>
              </a:ext>
            </a:extLst>
          </p:cNvPr>
          <p:cNvSpPr/>
          <p:nvPr/>
        </p:nvSpPr>
        <p:spPr>
          <a:xfrm>
            <a:off x="356616" y="3428792"/>
            <a:ext cx="6052051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165AB625-2971-4C53-AEDD-0B029FA477D4}"/>
              </a:ext>
            </a:extLst>
          </p:cNvPr>
          <p:cNvSpPr/>
          <p:nvPr/>
        </p:nvSpPr>
        <p:spPr>
          <a:xfrm>
            <a:off x="7697336" y="2430447"/>
            <a:ext cx="4138047" cy="730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0ABBBABA-1BC4-42E9-87D9-ECCD948E2C49}"/>
              </a:ext>
            </a:extLst>
          </p:cNvPr>
          <p:cNvSpPr/>
          <p:nvPr/>
        </p:nvSpPr>
        <p:spPr>
          <a:xfrm>
            <a:off x="7697335" y="3428792"/>
            <a:ext cx="4138047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d. hung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9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4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45220" y="669771"/>
            <a:ext cx="915619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tả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khủng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long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3" b="52854"/>
          <a:stretch/>
        </p:blipFill>
        <p:spPr>
          <a:xfrm>
            <a:off x="7293227" y="1722534"/>
            <a:ext cx="2830720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44" r="50098" b="-390"/>
          <a:stretch/>
        </p:blipFill>
        <p:spPr>
          <a:xfrm>
            <a:off x="2034892" y="4047600"/>
            <a:ext cx="2832661" cy="2240385"/>
          </a:xfrm>
          <a:prstGeom prst="roundRect">
            <a:avLst>
              <a:gd name="adj" fmla="val 23104"/>
            </a:avLst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68" b="52854"/>
          <a:stretch/>
        </p:blipFill>
        <p:spPr>
          <a:xfrm>
            <a:off x="2021783" y="1691738"/>
            <a:ext cx="2845771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53244" r="444" b="-390"/>
          <a:stretch/>
        </p:blipFill>
        <p:spPr>
          <a:xfrm>
            <a:off x="7291286" y="4013360"/>
            <a:ext cx="2832661" cy="2240385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30974" y="2023908"/>
            <a:ext cx="1376517" cy="3681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đuôi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870632" y="2635047"/>
            <a:ext cx="1940232" cy="63417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55183" y="2362055"/>
            <a:ext cx="2903307" cy="19245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601801" y="2338089"/>
            <a:ext cx="2211180" cy="21642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85188" y="3983048"/>
            <a:ext cx="2573301" cy="492369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206836" y="4728810"/>
            <a:ext cx="1451653" cy="40381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01799" y="4642145"/>
            <a:ext cx="2694975" cy="28857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67278" y="5425868"/>
            <a:ext cx="159121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601799" y="5256364"/>
            <a:ext cx="2093195" cy="16950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8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4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6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ôi Là Ai_ _ Bài hát về Khủng Long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37F3F9BD-A6FF-4B17-B6A3-3C475C1AA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384" y="147591"/>
            <a:ext cx="11667232" cy="65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544417" y="1722268"/>
            <a:ext cx="6810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485748" y="1003178"/>
            <a:ext cx="764838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197882FE-01A0-4B80-890D-001A83C2A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6"/>
          <a:stretch/>
        </p:blipFill>
        <p:spPr>
          <a:xfrm>
            <a:off x="1353508" y="2672179"/>
            <a:ext cx="9135285" cy="294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725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5661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2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2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22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lang="en-US" sz="22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2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2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2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2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2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2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2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2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2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2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lang="en-US" sz="2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9389660" y="173736"/>
            <a:ext cx="2552404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8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1" y="828426"/>
            <a:ext cx="3772349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33845" y="1272122"/>
            <a:ext cx="3225238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2345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3213" y="2497427"/>
            <a:ext cx="239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173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7E1690-0933-4F73-9623-43A9FB481250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9A992-8693-4B4A-B603-739C9E5D6200}"/>
              </a:ext>
            </a:extLst>
          </p:cNvPr>
          <p:cNvSpPr txBox="1"/>
          <p:nvPr/>
        </p:nvSpPr>
        <p:spPr>
          <a:xfrm>
            <a:off x="2264680" y="5032363"/>
            <a:ext cx="210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1E1CA7-27EB-4B6E-B9EB-E6DA87069757}"/>
              </a:ext>
            </a:extLst>
          </p:cNvPr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024110" y="621263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72D94-21FC-4B3F-ACE0-747D843CE5D8}"/>
              </a:ext>
            </a:extLst>
          </p:cNvPr>
          <p:cNvSpPr/>
          <p:nvPr/>
        </p:nvSpPr>
        <p:spPr>
          <a:xfrm>
            <a:off x="2218003" y="2388639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F9BBB2-ABFC-4648-94AD-8004E6C42F30}"/>
              </a:ext>
            </a:extLst>
          </p:cNvPr>
          <p:cNvSpPr/>
          <p:nvPr/>
        </p:nvSpPr>
        <p:spPr>
          <a:xfrm>
            <a:off x="2201502" y="3832487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1EBCA1-A845-4E33-B08B-9473AFFBEADD}"/>
              </a:ext>
            </a:extLst>
          </p:cNvPr>
          <p:cNvSpPr txBox="1"/>
          <p:nvPr/>
        </p:nvSpPr>
        <p:spPr>
          <a:xfrm>
            <a:off x="3677386" y="2370310"/>
            <a:ext cx="701132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FAACA1-73AA-4A6B-A74B-8090213721CC}"/>
              </a:ext>
            </a:extLst>
          </p:cNvPr>
          <p:cNvSpPr txBox="1"/>
          <p:nvPr/>
        </p:nvSpPr>
        <p:spPr>
          <a:xfrm>
            <a:off x="4832293" y="3832487"/>
            <a:ext cx="690949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479EC8-639F-45B2-ABAB-DD22BB830A34}"/>
              </a:ext>
            </a:extLst>
          </p:cNvPr>
          <p:cNvSpPr/>
          <p:nvPr/>
        </p:nvSpPr>
        <p:spPr>
          <a:xfrm>
            <a:off x="2024110" y="4767653"/>
            <a:ext cx="6174154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3A49D7-B000-4D04-9A5B-6D5F232446CC}"/>
              </a:ext>
            </a:extLst>
          </p:cNvPr>
          <p:cNvSpPr txBox="1"/>
          <p:nvPr/>
        </p:nvSpPr>
        <p:spPr>
          <a:xfrm>
            <a:off x="4748640" y="4767653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191B7C-7AEA-4514-91C4-811727EF4DFA}"/>
              </a:ext>
            </a:extLst>
          </p:cNvPr>
          <p:cNvSpPr/>
          <p:nvPr/>
        </p:nvSpPr>
        <p:spPr>
          <a:xfrm>
            <a:off x="1833912" y="3110563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A452B-F417-4AA7-A07F-2891247EBA2F}"/>
              </a:ext>
            </a:extLst>
          </p:cNvPr>
          <p:cNvSpPr txBox="1"/>
          <p:nvPr/>
        </p:nvSpPr>
        <p:spPr>
          <a:xfrm>
            <a:off x="4561824" y="3092234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đập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0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068498" y="825449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E78FB9-CBBD-4265-A387-FEEFACBDA14E}"/>
              </a:ext>
            </a:extLst>
          </p:cNvPr>
          <p:cNvSpPr/>
          <p:nvPr/>
        </p:nvSpPr>
        <p:spPr>
          <a:xfrm>
            <a:off x="755375" y="2271839"/>
            <a:ext cx="9961452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36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22A41D-7ABC-46AB-B2F1-6F5B42D48DD3}"/>
              </a:ext>
            </a:extLst>
          </p:cNvPr>
          <p:cNvSpPr/>
          <p:nvPr/>
        </p:nvSpPr>
        <p:spPr>
          <a:xfrm>
            <a:off x="895938" y="4147206"/>
            <a:ext cx="9961452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84FD89-3BB5-4B24-9395-245338ACFF08}"/>
              </a:ext>
            </a:extLst>
          </p:cNvPr>
          <p:cNvCxnSpPr/>
          <p:nvPr/>
        </p:nvCxnSpPr>
        <p:spPr>
          <a:xfrm flipH="1">
            <a:off x="9020227" y="2454997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A9D9BC5-CBC6-4314-823A-451AFB3E01FF}"/>
              </a:ext>
            </a:extLst>
          </p:cNvPr>
          <p:cNvCxnSpPr/>
          <p:nvPr/>
        </p:nvCxnSpPr>
        <p:spPr>
          <a:xfrm flipH="1">
            <a:off x="4627197" y="3217697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9E268E-272D-46B1-A97A-D643F871E6A1}"/>
              </a:ext>
            </a:extLst>
          </p:cNvPr>
          <p:cNvCxnSpPr/>
          <p:nvPr/>
        </p:nvCxnSpPr>
        <p:spPr>
          <a:xfrm flipH="1">
            <a:off x="10440141" y="322481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04E4C9-BF46-4B21-9A6B-8085BF8DD9AC}"/>
              </a:ext>
            </a:extLst>
          </p:cNvPr>
          <p:cNvCxnSpPr/>
          <p:nvPr/>
        </p:nvCxnSpPr>
        <p:spPr>
          <a:xfrm flipH="1">
            <a:off x="10494146" y="322481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BDFEAC3-08A8-4461-8A41-FBFC411B2BA9}"/>
              </a:ext>
            </a:extLst>
          </p:cNvPr>
          <p:cNvCxnSpPr/>
          <p:nvPr/>
        </p:nvCxnSpPr>
        <p:spPr>
          <a:xfrm flipH="1">
            <a:off x="9850579" y="4290270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2946B83-8774-4299-8750-F4086D245592}"/>
              </a:ext>
            </a:extLst>
          </p:cNvPr>
          <p:cNvCxnSpPr/>
          <p:nvPr/>
        </p:nvCxnSpPr>
        <p:spPr>
          <a:xfrm flipH="1">
            <a:off x="4514907" y="5088876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593F560-CAD9-4E7A-B0AF-4BFFEA91BFEE}"/>
              </a:ext>
            </a:extLst>
          </p:cNvPr>
          <p:cNvCxnSpPr/>
          <p:nvPr/>
        </p:nvCxnSpPr>
        <p:spPr>
          <a:xfrm flipH="1">
            <a:off x="10440141" y="5088876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0ED8DD2-42C2-483D-BF70-D47C8EE51A20}"/>
              </a:ext>
            </a:extLst>
          </p:cNvPr>
          <p:cNvCxnSpPr/>
          <p:nvPr/>
        </p:nvCxnSpPr>
        <p:spPr>
          <a:xfrm flipH="1">
            <a:off x="10494146" y="5088876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92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" y="701606"/>
            <a:ext cx="466926" cy="441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" y="1313228"/>
            <a:ext cx="441232" cy="441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11646"/>
            <a:ext cx="466926" cy="50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57784" y="5111708"/>
            <a:ext cx="466926" cy="4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1183</Words>
  <Application>Microsoft Office PowerPoint</Application>
  <PresentationFormat>Màn hình rộng</PresentationFormat>
  <Paragraphs>80</Paragraphs>
  <Slides>17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17</vt:i4>
      </vt:variant>
    </vt:vector>
  </HeadingPairs>
  <TitlesOfParts>
    <vt:vector size="35" baseType="lpstr">
      <vt:lpstr>等线</vt:lpstr>
      <vt:lpstr>等线 Light</vt:lpstr>
      <vt:lpstr>黑体</vt:lpstr>
      <vt:lpstr>Arial</vt:lpstr>
      <vt:lpstr>Arial-Rounded</vt:lpstr>
      <vt:lpstr>Calibri</vt:lpstr>
      <vt:lpstr>Calibri Light</vt:lpstr>
      <vt:lpstr>Kalam</vt:lpstr>
      <vt:lpstr>Montserrat</vt:lpstr>
      <vt:lpstr>Times New Roman</vt:lpstr>
      <vt:lpstr>字魂105号-简雅黑</vt:lpstr>
      <vt:lpstr>Office Theme</vt:lpstr>
      <vt:lpstr>1_Office 主题</vt:lpstr>
      <vt:lpstr>Office 主题​​</vt:lpstr>
      <vt:lpstr>2_Office 主题</vt:lpstr>
      <vt:lpstr>4_Office Theme</vt:lpstr>
      <vt:lpstr>1_Office 主题​​</vt:lpstr>
      <vt:lpstr>Doodle Sketchbook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5</cp:revision>
  <dcterms:created xsi:type="dcterms:W3CDTF">2021-07-31T08:14:36Z</dcterms:created>
  <dcterms:modified xsi:type="dcterms:W3CDTF">2022-02-21T13:42:52Z</dcterms:modified>
</cp:coreProperties>
</file>