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0" r:id="rId3"/>
    <p:sldMasterId id="2147483690" r:id="rId4"/>
  </p:sldMasterIdLst>
  <p:notesMasterIdLst>
    <p:notesMasterId r:id="rId11"/>
  </p:notesMasterIdLst>
  <p:sldIdLst>
    <p:sldId id="362" r:id="rId5"/>
    <p:sldId id="363" r:id="rId6"/>
    <p:sldId id="268" r:id="rId7"/>
    <p:sldId id="336" r:id="rId8"/>
    <p:sldId id="298" r:id="rId9"/>
    <p:sldId id="3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E2124-6ACC-4250-AE75-7946A262563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802B9-5DB1-44E7-8171-8C6FB32D2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6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51F90C-6016-44EB-A808-D33C407AC92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850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4="http://schemas.microsoft.com/office/drawing/2010/main"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1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2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53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63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4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3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9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0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882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1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183048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516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281012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78159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46839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3954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4594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84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2316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50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4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16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857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772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469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296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177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9154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2305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61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2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0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3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3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97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2022/2/21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EDD37F-316C-4176-AABE-C7BFD7ADEBA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65153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:a16="http://schemas.microsoft.com/office/drawing/2014/main" xmlns="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709030" y="0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657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2CBF5-1F8F-4EDF-8AF3-469CCAE7423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4848102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588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6.xml"/><Relationship Id="rId7" Type="http://schemas.openxmlformats.org/officeDocument/2006/relationships/image" Target="../media/image18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428" y="49406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593" y="-588034"/>
            <a:ext cx="8537740" cy="753419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913DDC-DB95-48F5-95E3-922B290A1989}"/>
              </a:ext>
            </a:extLst>
          </p:cNvPr>
          <p:cNvSpPr txBox="1"/>
          <p:nvPr/>
        </p:nvSpPr>
        <p:spPr>
          <a:xfrm>
            <a:off x="2798685" y="3085923"/>
            <a:ext cx="6831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Tiết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3: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Viết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468" y="3179063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08" y="544071"/>
            <a:ext cx="1170434" cy="117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3">
            <a:extLst>
              <a:ext uri="{FF2B5EF4-FFF2-40B4-BE49-F238E27FC236}">
                <a16:creationId xmlns:a16="http://schemas.microsoft.com/office/drawing/2014/main" id="{C7692786-48C6-4F8F-88E2-DDAFF1FF3E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5617" y="-426128"/>
            <a:ext cx="12208325" cy="7284128"/>
          </a:xfrm>
          <a:prstGeom prst="rect">
            <a:avLst/>
          </a:prstGeom>
        </p:spPr>
      </p:pic>
      <p:sp>
        <p:nvSpPr>
          <p:cNvPr id="3" name="PA_矩形 5">
            <a:extLst>
              <a:ext uri="{FF2B5EF4-FFF2-40B4-BE49-F238E27FC236}">
                <a16:creationId xmlns:a16="http://schemas.microsoft.com/office/drawing/2014/main" id="{4928C1EE-54F2-439F-819F-3E2436294A8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00754" y="2823462"/>
            <a:ext cx="90618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Chân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khủng</a:t>
            </a:r>
            <a:r>
              <a:rPr lang="en-US" sz="3600" b="1" dirty="0">
                <a:latin typeface="HP001 4 hàng" panose="020B0603050302020204" pitchFamily="34" charset="0"/>
              </a:rPr>
              <a:t> long </a:t>
            </a:r>
            <a:r>
              <a:rPr lang="en-US" sz="3600" b="1" dirty="0" err="1">
                <a:latin typeface="HP001 4 hàng" panose="020B0603050302020204" pitchFamily="34" charset="0"/>
              </a:rPr>
              <a:t>thẳng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rất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khỏe</a:t>
            </a:r>
            <a:r>
              <a:rPr lang="en-US" sz="3600" b="1" dirty="0"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latin typeface="HP001 4 hàng" panose="020B0603050302020204" pitchFamily="34" charset="0"/>
              </a:rPr>
              <a:t>Vì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thế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chúng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thể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khắp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một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vùng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rộng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lớn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để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kiếm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ăn</a:t>
            </a:r>
            <a:r>
              <a:rPr lang="en-US" sz="3600" b="1" dirty="0"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latin typeface="HP001 4 hàng" panose="020B0603050302020204" pitchFamily="34" charset="0"/>
              </a:rPr>
              <a:t>Khủng</a:t>
            </a:r>
            <a:r>
              <a:rPr lang="en-US" sz="3600" b="1" dirty="0">
                <a:latin typeface="HP001 4 hàng" panose="020B0603050302020204" pitchFamily="34" charset="0"/>
              </a:rPr>
              <a:t> long </a:t>
            </a:r>
            <a:r>
              <a:rPr lang="en-US" sz="3600" b="1" dirty="0" err="1"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khả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năng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săn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mồi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tốt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nhờ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đôi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mắt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tinh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tường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cùng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cái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mũi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</a:rPr>
              <a:t>đôi</a:t>
            </a:r>
            <a:r>
              <a:rPr lang="en-US" sz="3600" b="1" dirty="0">
                <a:latin typeface="HP001 4 hàng" panose="020B0603050302020204" pitchFamily="34" charset="0"/>
              </a:rPr>
              <a:t> tai </a:t>
            </a:r>
            <a:r>
              <a:rPr lang="en-US" sz="3600" b="1" dirty="0" err="1">
                <a:latin typeface="HP001 4 hàng" panose="020B0603050302020204" pitchFamily="34" charset="0"/>
              </a:rPr>
              <a:t>thính</a:t>
            </a:r>
            <a:r>
              <a:rPr lang="en-US" sz="3600" b="1" dirty="0">
                <a:latin typeface="HP001 4 hàng" panose="020B0603050302020204" pitchFamily="34" charset="0"/>
              </a:rPr>
              <a:t>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001 4 hàng" panose="020B0603050302020204" pitchFamily="34" charset="0"/>
              <a:cs typeface="HP001 4 hang 1 ô ly" panose="020B060305030202020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E1F88E-8AAF-447F-94AF-690C847F7622}"/>
              </a:ext>
            </a:extLst>
          </p:cNvPr>
          <p:cNvSpPr/>
          <p:nvPr/>
        </p:nvSpPr>
        <p:spPr>
          <a:xfrm>
            <a:off x="4181384" y="985421"/>
            <a:ext cx="4296792" cy="8256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001F13-637B-4247-A1AE-A0F3A88B36AF}"/>
              </a:ext>
            </a:extLst>
          </p:cNvPr>
          <p:cNvSpPr/>
          <p:nvPr/>
        </p:nvSpPr>
        <p:spPr>
          <a:xfrm>
            <a:off x="2676940" y="5685785"/>
            <a:ext cx="7116418" cy="59923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4DF006-6A36-42EE-9124-FFC66E9EC906}"/>
              </a:ext>
            </a:extLst>
          </p:cNvPr>
          <p:cNvCxnSpPr/>
          <p:nvPr/>
        </p:nvCxnSpPr>
        <p:spPr>
          <a:xfrm>
            <a:off x="1385946" y="3429000"/>
            <a:ext cx="1953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397454-8012-40F0-9403-DE99E1A5FDC4}"/>
              </a:ext>
            </a:extLst>
          </p:cNvPr>
          <p:cNvCxnSpPr/>
          <p:nvPr/>
        </p:nvCxnSpPr>
        <p:spPr>
          <a:xfrm>
            <a:off x="8948307" y="3422696"/>
            <a:ext cx="1953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6BE2B5-2A6D-46EF-9014-DDCA1452A61E}"/>
              </a:ext>
            </a:extLst>
          </p:cNvPr>
          <p:cNvCxnSpPr>
            <a:cxnSpLocks/>
          </p:cNvCxnSpPr>
          <p:nvPr/>
        </p:nvCxnSpPr>
        <p:spPr>
          <a:xfrm>
            <a:off x="3009531" y="4478335"/>
            <a:ext cx="31959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5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39" y="-612226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34D821-D5B7-4523-B705-B74433066629}"/>
              </a:ext>
            </a:extLst>
          </p:cNvPr>
          <p:cNvSpPr txBox="1"/>
          <p:nvPr/>
        </p:nvSpPr>
        <p:spPr>
          <a:xfrm>
            <a:off x="4970882" y="3017079"/>
            <a:ext cx="71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A38BF7-307E-4DD1-8384-A289E72FC288}"/>
              </a:ext>
            </a:extLst>
          </p:cNvPr>
          <p:cNvSpPr/>
          <p:nvPr/>
        </p:nvSpPr>
        <p:spPr>
          <a:xfrm>
            <a:off x="3345283" y="3587021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rộng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45309EE-5EE5-497A-99C8-ABF167C7EEB4}"/>
              </a:ext>
            </a:extLst>
          </p:cNvPr>
          <p:cNvSpPr/>
          <p:nvPr/>
        </p:nvSpPr>
        <p:spPr>
          <a:xfrm>
            <a:off x="3571518" y="374542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EC3245-3902-4235-8CA8-D20279C3044A}"/>
              </a:ext>
            </a:extLst>
          </p:cNvPr>
          <p:cNvSpPr/>
          <p:nvPr/>
        </p:nvSpPr>
        <p:spPr>
          <a:xfrm>
            <a:off x="3345284" y="4371613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săn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mồi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7E9A73-ACDC-4592-876E-585B6B6877B4}"/>
              </a:ext>
            </a:extLst>
          </p:cNvPr>
          <p:cNvSpPr/>
          <p:nvPr/>
        </p:nvSpPr>
        <p:spPr>
          <a:xfrm>
            <a:off x="3571518" y="454047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375736-56CD-4321-A091-CF22BED4DB48}"/>
              </a:ext>
            </a:extLst>
          </p:cNvPr>
          <p:cNvSpPr/>
          <p:nvPr/>
        </p:nvSpPr>
        <p:spPr>
          <a:xfrm>
            <a:off x="3345284" y="5156206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tường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07B6B4-8908-4E46-B617-4E068DEE2170}"/>
              </a:ext>
            </a:extLst>
          </p:cNvPr>
          <p:cNvSpPr/>
          <p:nvPr/>
        </p:nvSpPr>
        <p:spPr>
          <a:xfrm>
            <a:off x="3571517" y="535035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980677" y="5600938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AD3515-484C-41D4-A282-573F67975797}"/>
              </a:ext>
            </a:extLst>
          </p:cNvPr>
          <p:cNvSpPr txBox="1"/>
          <p:nvPr/>
        </p:nvSpPr>
        <p:spPr>
          <a:xfrm>
            <a:off x="4108235" y="5825662"/>
            <a:ext cx="6930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 viết đoạn văn cần chú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54665" y="-182880"/>
            <a:ext cx="1656080" cy="1691640"/>
          </a:xfrm>
          <a:prstGeom prst="rect">
            <a:avLst/>
          </a:prstGeom>
        </p:spPr>
      </p:pic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id="{0E9A1FF5-741F-4E66-A6DB-4910362708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2"/>
          <a:stretch/>
        </p:blipFill>
        <p:spPr>
          <a:xfrm>
            <a:off x="2113570" y="2232636"/>
            <a:ext cx="4680155" cy="11666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F71B7B-7FB8-4DF9-9684-BBF88FD713F9}"/>
              </a:ext>
            </a:extLst>
          </p:cNvPr>
          <p:cNvSpPr txBox="1"/>
          <p:nvPr/>
        </p:nvSpPr>
        <p:spPr>
          <a:xfrm>
            <a:off x="1288693" y="-182880"/>
            <a:ext cx="10376565" cy="452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tôi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a.Nhìn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358635-EE1F-4784-8B2C-E7066076CE2D}"/>
              </a:ext>
            </a:extLst>
          </p:cNvPr>
          <p:cNvSpPr txBox="1"/>
          <p:nvPr/>
        </p:nvSpPr>
        <p:spPr>
          <a:xfrm>
            <a:off x="6456013" y="588828"/>
            <a:ext cx="1265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uỷu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23000D-2159-43B5-BD08-E324EE0392DB}"/>
              </a:ext>
            </a:extLst>
          </p:cNvPr>
          <p:cNvSpPr txBox="1"/>
          <p:nvPr/>
        </p:nvSpPr>
        <p:spPr>
          <a:xfrm>
            <a:off x="3701191" y="1212594"/>
            <a:ext cx="10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uya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6F4BE6-925D-4D87-BD35-479FE46A34EC}"/>
              </a:ext>
            </a:extLst>
          </p:cNvPr>
          <p:cNvGrpSpPr/>
          <p:nvPr/>
        </p:nvGrpSpPr>
        <p:grpSpPr>
          <a:xfrm>
            <a:off x="1491020" y="4345604"/>
            <a:ext cx="1768157" cy="1734569"/>
            <a:chOff x="1523998" y="3450133"/>
            <a:chExt cx="1371602" cy="1121867"/>
          </a:xfrm>
        </p:grpSpPr>
        <p:pic>
          <p:nvPicPr>
            <p:cNvPr id="18" name="Picture 17" descr="Screen Clipping">
              <a:extLst>
                <a:ext uri="{FF2B5EF4-FFF2-40B4-BE49-F238E27FC236}">
                  <a16:creationId xmlns:a16="http://schemas.microsoft.com/office/drawing/2014/main" id="{A27781F9-44FF-4247-BBEB-16A2DE3CB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" t="18853" r="67574" b="7236"/>
            <a:stretch/>
          </p:blipFill>
          <p:spPr>
            <a:xfrm>
              <a:off x="1581149" y="3600450"/>
              <a:ext cx="1314451" cy="9715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A757597-E1AA-4174-B645-89FE9AC29AB0}"/>
                </a:ext>
              </a:extLst>
            </p:cNvPr>
            <p:cNvSpPr/>
            <p:nvPr/>
          </p:nvSpPr>
          <p:spPr>
            <a:xfrm>
              <a:off x="1523998" y="3450133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6467E6-509C-4515-8E5C-A79DEA94D518}"/>
              </a:ext>
            </a:extLst>
          </p:cNvPr>
          <p:cNvGrpSpPr/>
          <p:nvPr/>
        </p:nvGrpSpPr>
        <p:grpSpPr>
          <a:xfrm>
            <a:off x="3796617" y="4232122"/>
            <a:ext cx="1636254" cy="1770293"/>
            <a:chOff x="3073398" y="3477364"/>
            <a:chExt cx="1352553" cy="1094636"/>
          </a:xfrm>
        </p:grpSpPr>
        <p:pic>
          <p:nvPicPr>
            <p:cNvPr id="21" name="Picture 20" descr="Screen Clipping">
              <a:extLst>
                <a:ext uri="{FF2B5EF4-FFF2-40B4-BE49-F238E27FC236}">
                  <a16:creationId xmlns:a16="http://schemas.microsoft.com/office/drawing/2014/main" id="{7A7C0904-C284-43CE-B20C-4A63CDFBE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3" t="19819" r="34908" b="7236"/>
            <a:stretch/>
          </p:blipFill>
          <p:spPr>
            <a:xfrm>
              <a:off x="3143251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414AA7D-8B94-48C1-8E7B-50450F3E228A}"/>
                </a:ext>
              </a:extLst>
            </p:cNvPr>
            <p:cNvSpPr/>
            <p:nvPr/>
          </p:nvSpPr>
          <p:spPr>
            <a:xfrm>
              <a:off x="3073398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0CAC82-99B0-46C0-9CCA-0A4E4471CF59}"/>
              </a:ext>
            </a:extLst>
          </p:cNvPr>
          <p:cNvGrpSpPr/>
          <p:nvPr/>
        </p:nvGrpSpPr>
        <p:grpSpPr>
          <a:xfrm>
            <a:off x="5679904" y="4395258"/>
            <a:ext cx="1850908" cy="1520809"/>
            <a:chOff x="4601313" y="3477364"/>
            <a:chExt cx="1354989" cy="1094636"/>
          </a:xfrm>
        </p:grpSpPr>
        <p:pic>
          <p:nvPicPr>
            <p:cNvPr id="24" name="Picture 23" descr="Screen Clipping">
              <a:extLst>
                <a:ext uri="{FF2B5EF4-FFF2-40B4-BE49-F238E27FC236}">
                  <a16:creationId xmlns:a16="http://schemas.microsoft.com/office/drawing/2014/main" id="{C7492A1E-57AD-4616-9E3A-9730B7ED9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6" t="19819" r="2545" b="7236"/>
            <a:stretch/>
          </p:blipFill>
          <p:spPr>
            <a:xfrm>
              <a:off x="4673602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213B5D8-AFF4-4FE6-BD5F-9E7D05AFC11E}"/>
                </a:ext>
              </a:extLst>
            </p:cNvPr>
            <p:cNvSpPr/>
            <p:nvPr/>
          </p:nvSpPr>
          <p:spPr>
            <a:xfrm>
              <a:off x="4601313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52C1F3F-8CC0-4FD9-A0F8-E77D668A3BA4}"/>
              </a:ext>
            </a:extLst>
          </p:cNvPr>
          <p:cNvSpPr txBox="1"/>
          <p:nvPr/>
        </p:nvSpPr>
        <p:spPr>
          <a:xfrm>
            <a:off x="2201093" y="3361589"/>
            <a:ext cx="209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hâu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8A36709-EA07-4F30-82B1-92D5E441ABEF}"/>
              </a:ext>
            </a:extLst>
          </p:cNvPr>
          <p:cNvSpPr txBox="1"/>
          <p:nvPr/>
        </p:nvSpPr>
        <p:spPr>
          <a:xfrm>
            <a:off x="4049156" y="3349238"/>
            <a:ext cx="1595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điểu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6D9392-9D85-441E-9B63-C086DA8C363A}"/>
              </a:ext>
            </a:extLst>
          </p:cNvPr>
          <p:cNvSpPr txBox="1"/>
          <p:nvPr/>
        </p:nvSpPr>
        <p:spPr>
          <a:xfrm>
            <a:off x="5540793" y="3365876"/>
            <a:ext cx="1872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nai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A5515C-B879-402B-B832-0E2EBDB477A5}"/>
              </a:ext>
            </a:extLst>
          </p:cNvPr>
          <p:cNvSpPr txBox="1"/>
          <p:nvPr/>
        </p:nvSpPr>
        <p:spPr>
          <a:xfrm>
            <a:off x="1671306" y="6064514"/>
            <a:ext cx="212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EE83E8-7AA2-46BD-BBC7-0E383F82A065}"/>
              </a:ext>
            </a:extLst>
          </p:cNvPr>
          <p:cNvSpPr txBox="1"/>
          <p:nvPr/>
        </p:nvSpPr>
        <p:spPr>
          <a:xfrm>
            <a:off x="3828996" y="6063560"/>
            <a:ext cx="1850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tuộc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D4729B-0ADF-4FDA-A0FD-16A1D1984844}"/>
              </a:ext>
            </a:extLst>
          </p:cNvPr>
          <p:cNvSpPr txBox="1"/>
          <p:nvPr/>
        </p:nvSpPr>
        <p:spPr>
          <a:xfrm>
            <a:off x="6006456" y="6063560"/>
            <a:ext cx="1957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cuốc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id="{CB9A737C-37CA-4D03-8CCA-95747136B29A}"/>
              </a:ext>
            </a:extLst>
          </p:cNvPr>
          <p:cNvSpPr/>
          <p:nvPr/>
        </p:nvSpPr>
        <p:spPr>
          <a:xfrm>
            <a:off x="6476975" y="766816"/>
            <a:ext cx="693365" cy="2793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1C85028D-663C-4A17-A6A1-20814222CBF8}"/>
              </a:ext>
            </a:extLst>
          </p:cNvPr>
          <p:cNvSpPr/>
          <p:nvPr/>
        </p:nvSpPr>
        <p:spPr>
          <a:xfrm>
            <a:off x="3796617" y="1369478"/>
            <a:ext cx="625973" cy="3340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5" grpId="0"/>
      <p:bldP spid="16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2" grpId="1" animBg="1"/>
      <p:bldP spid="34" grpId="0" animBg="1"/>
      <p:bldP spid="3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189</Words>
  <Application>Microsoft Office PowerPoint</Application>
  <PresentationFormat>Màn hình rộng</PresentationFormat>
  <Paragraphs>34</Paragraphs>
  <Slides>6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4</vt:i4>
      </vt:variant>
      <vt:variant>
        <vt:lpstr>Tiêu đề Bản chiếu</vt:lpstr>
      </vt:variant>
      <vt:variant>
        <vt:i4>6</vt:i4>
      </vt:variant>
    </vt:vector>
  </HeadingPairs>
  <TitlesOfParts>
    <vt:vector size="18" baseType="lpstr">
      <vt:lpstr>等线</vt:lpstr>
      <vt:lpstr>Arial</vt:lpstr>
      <vt:lpstr>Arial-Rounded</vt:lpstr>
      <vt:lpstr>Calibri</vt:lpstr>
      <vt:lpstr>HP001 4 hàng</vt:lpstr>
      <vt:lpstr>Kalam</vt:lpstr>
      <vt:lpstr>Montserrat</vt:lpstr>
      <vt:lpstr>Times New Roman</vt:lpstr>
      <vt:lpstr>第一PPT，www.1ppt.com</vt:lpstr>
      <vt:lpstr>1_Office 主题</vt:lpstr>
      <vt:lpstr>Doodle Sketchbook by Slidesgo</vt:lpstr>
      <vt:lpstr>2_Office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trangnguyencdsphn@gmail.com</cp:lastModifiedBy>
  <cp:revision>3</cp:revision>
  <dcterms:created xsi:type="dcterms:W3CDTF">2021-07-31T08:43:33Z</dcterms:created>
  <dcterms:modified xsi:type="dcterms:W3CDTF">2022-02-21T13:45:21Z</dcterms:modified>
</cp:coreProperties>
</file>