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0"/>
  </p:notesMasterIdLst>
  <p:sldIdLst>
    <p:sldId id="259" r:id="rId4"/>
    <p:sldId id="2007577129" r:id="rId5"/>
    <p:sldId id="335" r:id="rId6"/>
    <p:sldId id="2007577133" r:id="rId7"/>
    <p:sldId id="2007577134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0B2F5-7ED8-4FD7-87DC-094EAAA72142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D16CC-F2BE-472F-86BD-0163C9D5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9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5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69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955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28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18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91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57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477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042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658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69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778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76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970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108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1691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964240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8891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82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28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88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37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39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172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488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1BE73F-70CA-4081-81F5-EEAF53069118}"/>
              </a:ext>
            </a:extLst>
          </p:cNvPr>
          <p:cNvSpPr/>
          <p:nvPr userDrawn="1"/>
        </p:nvSpPr>
        <p:spPr>
          <a:xfrm>
            <a:off x="10311357" y="8252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endParaRPr lang="en-VN" sz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9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77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10416864" y="6601455"/>
            <a:ext cx="1648208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Design by: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endParaRPr lang="en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68845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8304245" y="1706880"/>
            <a:ext cx="4161536" cy="515112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8880309" y="127027"/>
            <a:ext cx="2668555" cy="3056128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178816" y="3657600"/>
            <a:ext cx="2617216" cy="3056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9616" y="2274838"/>
            <a:ext cx="528058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7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lang="en-US" altLang="zh-CN" sz="7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7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 defTabSz="1219170"/>
            <a:r>
              <a:rPr lang="en-US" altLang="zh-CN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zh-CN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3)</a:t>
            </a:r>
            <a:endParaRPr lang="zh-CN" altLang="en-US" sz="4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52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67F49B-9729-48BF-BB45-76E5EB1864A0}"/>
              </a:ext>
            </a:extLst>
          </p:cNvPr>
          <p:cNvSpPr txBox="1"/>
          <p:nvPr/>
        </p:nvSpPr>
        <p:spPr>
          <a:xfrm>
            <a:off x="409738" y="724366"/>
            <a:ext cx="58058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Mỗi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sớm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mai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thức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dậy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Luỹ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tre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xanh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Ngọn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tre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cong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gọng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vó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ang 1 ô ly" panose="020B0603050302020204" charset="0"/>
              <a:ea typeface="+mn-ea"/>
              <a:cs typeface="HP001 4 hang 1 ô ly" panose="020B06030503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Kéo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mặt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8F35D6-BC2E-4D82-92CC-52BE580FA8B9}"/>
              </a:ext>
            </a:extLst>
          </p:cNvPr>
          <p:cNvSpPr txBox="1"/>
          <p:nvPr/>
        </p:nvSpPr>
        <p:spPr>
          <a:xfrm>
            <a:off x="254643" y="3429000"/>
            <a:ext cx="68637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Những trưa đồng đầy nắng,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âu nằm nhai bóng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âm,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e bần thần nhớ gió,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Chợt về đầy tiếng chim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ang 1 ô ly" panose="020B0603050302020204" charset="0"/>
              <a:ea typeface="+mn-ea"/>
              <a:cs typeface="HP001 4 hang 1 ô ly" panose="020B06030503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72769-630A-4275-A20E-3B4714AAAF04}"/>
              </a:ext>
            </a:extLst>
          </p:cNvPr>
          <p:cNvSpPr txBox="1"/>
          <p:nvPr/>
        </p:nvSpPr>
        <p:spPr>
          <a:xfrm>
            <a:off x="6215606" y="738834"/>
            <a:ext cx="68637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Mặt trời xuống núi ngủ,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e nâng vầng trăng lên.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Sao, sao treo đầy cành,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Suốt đêm dài thắp sáng.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CA47B0F7-885F-427D-9AE6-9174872C1DA3}"/>
              </a:ext>
            </a:extLst>
          </p:cNvPr>
          <p:cNvSpPr/>
          <p:nvPr/>
        </p:nvSpPr>
        <p:spPr>
          <a:xfrm>
            <a:off x="6678592" y="4259484"/>
            <a:ext cx="4271059" cy="1747777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EDEEE2-848C-4833-A830-961013FF916D}"/>
              </a:ext>
            </a:extLst>
          </p:cNvPr>
          <p:cNvCxnSpPr/>
          <p:nvPr/>
        </p:nvCxnSpPr>
        <p:spPr>
          <a:xfrm>
            <a:off x="509286" y="1157468"/>
            <a:ext cx="509286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121D61-91EB-4205-8F87-29E7FA4A3AFB}"/>
              </a:ext>
            </a:extLst>
          </p:cNvPr>
          <p:cNvCxnSpPr>
            <a:cxnSpLocks/>
          </p:cNvCxnSpPr>
          <p:nvPr/>
        </p:nvCxnSpPr>
        <p:spPr>
          <a:xfrm>
            <a:off x="509286" y="1736203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37EEB5-A82C-4384-A369-38A48BE3BE04}"/>
              </a:ext>
            </a:extLst>
          </p:cNvPr>
          <p:cNvCxnSpPr>
            <a:cxnSpLocks/>
          </p:cNvCxnSpPr>
          <p:nvPr/>
        </p:nvCxnSpPr>
        <p:spPr>
          <a:xfrm>
            <a:off x="509286" y="2245489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6E8857-CB80-4202-A213-B71A98C5B4FB}"/>
              </a:ext>
            </a:extLst>
          </p:cNvPr>
          <p:cNvCxnSpPr>
            <a:cxnSpLocks/>
          </p:cNvCxnSpPr>
          <p:nvPr/>
        </p:nvCxnSpPr>
        <p:spPr>
          <a:xfrm>
            <a:off x="509286" y="2801073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8F0AC2-BBCA-4C18-971E-C60835C25355}"/>
              </a:ext>
            </a:extLst>
          </p:cNvPr>
          <p:cNvCxnSpPr>
            <a:cxnSpLocks/>
          </p:cNvCxnSpPr>
          <p:nvPr/>
        </p:nvCxnSpPr>
        <p:spPr>
          <a:xfrm>
            <a:off x="409738" y="3854370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CC5590-C534-41F7-AF41-83895437DD65}"/>
              </a:ext>
            </a:extLst>
          </p:cNvPr>
          <p:cNvCxnSpPr>
            <a:cxnSpLocks/>
          </p:cNvCxnSpPr>
          <p:nvPr/>
        </p:nvCxnSpPr>
        <p:spPr>
          <a:xfrm>
            <a:off x="409738" y="4409955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45A1A5-5973-43DD-A963-F8DC39430DC0}"/>
              </a:ext>
            </a:extLst>
          </p:cNvPr>
          <p:cNvCxnSpPr>
            <a:cxnSpLocks/>
          </p:cNvCxnSpPr>
          <p:nvPr/>
        </p:nvCxnSpPr>
        <p:spPr>
          <a:xfrm>
            <a:off x="409738" y="4953965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E1CBD90-F954-488C-9835-E12935035B4F}"/>
              </a:ext>
            </a:extLst>
          </p:cNvPr>
          <p:cNvCxnSpPr>
            <a:cxnSpLocks/>
          </p:cNvCxnSpPr>
          <p:nvPr/>
        </p:nvCxnSpPr>
        <p:spPr>
          <a:xfrm>
            <a:off x="409738" y="5532699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9C4297-B00C-4AAA-AEFB-84DE2088561C}"/>
              </a:ext>
            </a:extLst>
          </p:cNvPr>
          <p:cNvCxnSpPr>
            <a:cxnSpLocks/>
          </p:cNvCxnSpPr>
          <p:nvPr/>
        </p:nvCxnSpPr>
        <p:spPr>
          <a:xfrm>
            <a:off x="6335975" y="1157468"/>
            <a:ext cx="504662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02EE1A-9F7D-4A1B-829A-242387DF6203}"/>
              </a:ext>
            </a:extLst>
          </p:cNvPr>
          <p:cNvCxnSpPr>
            <a:cxnSpLocks/>
          </p:cNvCxnSpPr>
          <p:nvPr/>
        </p:nvCxnSpPr>
        <p:spPr>
          <a:xfrm>
            <a:off x="6393848" y="1736203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329901-CE9A-4F45-8A9C-F9C040E7E2D4}"/>
              </a:ext>
            </a:extLst>
          </p:cNvPr>
          <p:cNvCxnSpPr>
            <a:cxnSpLocks/>
          </p:cNvCxnSpPr>
          <p:nvPr/>
        </p:nvCxnSpPr>
        <p:spPr>
          <a:xfrm>
            <a:off x="6251476" y="2245489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Cloud 23">
            <a:extLst>
              <a:ext uri="{FF2B5EF4-FFF2-40B4-BE49-F238E27FC236}">
                <a16:creationId xmlns:a16="http://schemas.microsoft.com/office/drawing/2014/main" id="{90ECA7FF-90CF-49D7-AD5C-D5AF3D7C2090}"/>
              </a:ext>
            </a:extLst>
          </p:cNvPr>
          <p:cNvSpPr/>
          <p:nvPr/>
        </p:nvSpPr>
        <p:spPr>
          <a:xfrm>
            <a:off x="6678592" y="4259483"/>
            <a:ext cx="4271059" cy="1747777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chữ nào dễ viết sai?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B6D9154-15BD-41B7-96CC-BF8AF3F17E53}"/>
              </a:ext>
            </a:extLst>
          </p:cNvPr>
          <p:cNvCxnSpPr>
            <a:cxnSpLocks/>
          </p:cNvCxnSpPr>
          <p:nvPr/>
        </p:nvCxnSpPr>
        <p:spPr>
          <a:xfrm>
            <a:off x="6335975" y="2812648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821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6" grpId="1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728139" y="460384"/>
            <a:ext cx="7154436" cy="969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400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 từ dễ viết sai</a:t>
            </a:r>
            <a:endParaRPr lang="en-US" sz="4400" b="1" kern="0" dirty="0">
              <a:solidFill>
                <a:srgbClr val="FFAB40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577320" y="1752072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rì rào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728139" y="2076995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2577320" y="2536664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gọng vó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2728139" y="2861587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2577320" y="4154520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nhai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2728139" y="4479443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207175-DBBC-5B47-9626-791F4B16E07A}"/>
              </a:ext>
            </a:extLst>
          </p:cNvPr>
          <p:cNvSpPr/>
          <p:nvPr/>
        </p:nvSpPr>
        <p:spPr>
          <a:xfrm>
            <a:off x="2577320" y="3345592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thắp sáng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6FFE91-FD4E-EE41-A780-5D30A5D67AE4}"/>
              </a:ext>
            </a:extLst>
          </p:cNvPr>
          <p:cNvSpPr/>
          <p:nvPr/>
        </p:nvSpPr>
        <p:spPr>
          <a:xfrm>
            <a:off x="2728139" y="3670515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99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DD557E-BBEE-4CBD-A131-CB44A653E88C}"/>
              </a:ext>
            </a:extLst>
          </p:cNvPr>
          <p:cNvSpPr txBox="1"/>
          <p:nvPr/>
        </p:nvSpPr>
        <p:spPr>
          <a:xfrm>
            <a:off x="2060295" y="162046"/>
            <a:ext cx="9062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86B53E-C761-48FD-B2C3-620965A299FA}"/>
              </a:ext>
            </a:extLst>
          </p:cNvPr>
          <p:cNvSpPr txBox="1"/>
          <p:nvPr/>
        </p:nvSpPr>
        <p:spPr>
          <a:xfrm>
            <a:off x="1725803" y="1585125"/>
            <a:ext cx="92585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huỳnh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huỵch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A8231-3793-4301-8192-206C7CCB2F4B}"/>
              </a:ext>
            </a:extLst>
          </p:cNvPr>
          <p:cNvSpPr txBox="1"/>
          <p:nvPr/>
        </p:nvSpPr>
        <p:spPr>
          <a:xfrm>
            <a:off x="601884" y="3008205"/>
            <a:ext cx="110306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Nhà trường tổ chức họp phụ h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 Chủ nhật.</a:t>
            </a:r>
          </a:p>
        </p:txBody>
      </p:sp>
      <p:pic>
        <p:nvPicPr>
          <p:cNvPr id="5" name="Content Placeholder 8" descr="0083">
            <a:extLst>
              <a:ext uri="{FF2B5EF4-FFF2-40B4-BE49-F238E27FC236}">
                <a16:creationId xmlns:a16="http://schemas.microsoft.com/office/drawing/2014/main" id="{0EAA1D44-F4D2-410E-9662-6DA0BCED1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231" y="1637056"/>
            <a:ext cx="911974" cy="655955"/>
          </a:xfrm>
          <a:prstGeom prst="rect">
            <a:avLst/>
          </a:prstGeom>
        </p:spPr>
      </p:pic>
      <p:pic>
        <p:nvPicPr>
          <p:cNvPr id="6" name="Content Placeholder 8" descr="0083">
            <a:extLst>
              <a:ext uri="{FF2B5EF4-FFF2-40B4-BE49-F238E27FC236}">
                <a16:creationId xmlns:a16="http://schemas.microsoft.com/office/drawing/2014/main" id="{A2DC2B1B-3872-4143-9F37-88D997693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783" y="1637056"/>
            <a:ext cx="911974" cy="655955"/>
          </a:xfrm>
          <a:prstGeom prst="rect">
            <a:avLst/>
          </a:prstGeom>
        </p:spPr>
      </p:pic>
      <p:pic>
        <p:nvPicPr>
          <p:cNvPr id="7" name="Content Placeholder 8" descr="0083">
            <a:extLst>
              <a:ext uri="{FF2B5EF4-FFF2-40B4-BE49-F238E27FC236}">
                <a16:creationId xmlns:a16="http://schemas.microsoft.com/office/drawing/2014/main" id="{54348990-09CE-41DD-BC32-A2B3FF315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729" y="3101022"/>
            <a:ext cx="952486" cy="655955"/>
          </a:xfrm>
          <a:prstGeom prst="rect">
            <a:avLst/>
          </a:prstGeom>
        </p:spPr>
      </p:pic>
      <p:pic>
        <p:nvPicPr>
          <p:cNvPr id="8" name="Picture 4" descr="Premium Vector | Happy kid boy train run marathon jogging">
            <a:extLst>
              <a:ext uri="{FF2B5EF4-FFF2-40B4-BE49-F238E27FC236}">
                <a16:creationId xmlns:a16="http://schemas.microsoft.com/office/drawing/2014/main" id="{00F0E163-D42F-4EEB-B68C-ADAAC1F24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6" y="4426082"/>
            <a:ext cx="2146758" cy="214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remium Vector | Happy kid girl train run marathon jogging">
            <a:extLst>
              <a:ext uri="{FF2B5EF4-FFF2-40B4-BE49-F238E27FC236}">
                <a16:creationId xmlns:a16="http://schemas.microsoft.com/office/drawing/2014/main" id="{E810CB6D-5B22-4224-AC4B-52C97E078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595" y="4452514"/>
            <a:ext cx="2017390" cy="20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20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3A33DF-D310-49A8-940B-7C603510C9B2}"/>
              </a:ext>
            </a:extLst>
          </p:cNvPr>
          <p:cNvSpPr txBox="1"/>
          <p:nvPr/>
        </p:nvSpPr>
        <p:spPr>
          <a:xfrm>
            <a:off x="1594624" y="11151"/>
            <a:ext cx="4248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0057C9-3F54-4F2D-AC88-29E37D9D3EB4}"/>
              </a:ext>
            </a:extLst>
          </p:cNvPr>
          <p:cNvSpPr txBox="1"/>
          <p:nvPr/>
        </p:nvSpPr>
        <p:spPr>
          <a:xfrm>
            <a:off x="903249" y="903249"/>
            <a:ext cx="836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0F4C5C-8088-4F72-9A0C-6CFADDD181D4}"/>
              </a:ext>
            </a:extLst>
          </p:cNvPr>
          <p:cNvSpPr txBox="1"/>
          <p:nvPr/>
        </p:nvSpPr>
        <p:spPr>
          <a:xfrm>
            <a:off x="3200400" y="1631900"/>
            <a:ext cx="83634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hạt mưa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Dịu dàng và mềm mại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mùa xuân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 mắt trời xanh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9F5146-542A-4698-AE89-0CC1D570B424}"/>
              </a:ext>
            </a:extLst>
          </p:cNvPr>
          <p:cNvSpPr txBox="1"/>
          <p:nvPr/>
        </p:nvSpPr>
        <p:spPr>
          <a:xfrm>
            <a:off x="903249" y="3623491"/>
            <a:ext cx="836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84141-1A2C-4B33-8CE2-F3E23BE468AE}"/>
              </a:ext>
            </a:extLst>
          </p:cNvPr>
          <p:cNvSpPr txBox="1"/>
          <p:nvPr/>
        </p:nvSpPr>
        <p:spPr>
          <a:xfrm>
            <a:off x="2698595" y="4353454"/>
            <a:ext cx="8363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đi dưới hàng cây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thấy vòm lá b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iếc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 công vẫn mê say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Điệu bổng trầm tha th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Content Placeholder 8" descr="0083">
            <a:extLst>
              <a:ext uri="{FF2B5EF4-FFF2-40B4-BE49-F238E27FC236}">
                <a16:creationId xmlns:a16="http://schemas.microsoft.com/office/drawing/2014/main" id="{50AF424D-BE17-49BF-9664-AC09AC44A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68851"/>
            <a:ext cx="107795" cy="449435"/>
          </a:xfrm>
          <a:prstGeom prst="rect">
            <a:avLst/>
          </a:prstGeom>
        </p:spPr>
      </p:pic>
      <p:pic>
        <p:nvPicPr>
          <p:cNvPr id="8" name="Content Placeholder 8" descr="0083">
            <a:extLst>
              <a:ext uri="{FF2B5EF4-FFF2-40B4-BE49-F238E27FC236}">
                <a16:creationId xmlns:a16="http://schemas.microsoft.com/office/drawing/2014/main" id="{D672A125-FED1-4C27-817B-F183EF3E0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405" y="3160720"/>
            <a:ext cx="211873" cy="449435"/>
          </a:xfrm>
          <a:prstGeom prst="rect">
            <a:avLst/>
          </a:prstGeom>
        </p:spPr>
      </p:pic>
      <p:pic>
        <p:nvPicPr>
          <p:cNvPr id="9" name="Content Placeholder 8" descr="0083">
            <a:extLst>
              <a:ext uri="{FF2B5EF4-FFF2-40B4-BE49-F238E27FC236}">
                <a16:creationId xmlns:a16="http://schemas.microsoft.com/office/drawing/2014/main" id="{3E120286-1E69-46B9-895B-A8D7629DB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858" y="5001756"/>
            <a:ext cx="559420" cy="449435"/>
          </a:xfrm>
          <a:prstGeom prst="rect">
            <a:avLst/>
          </a:prstGeom>
        </p:spPr>
      </p:pic>
      <p:pic>
        <p:nvPicPr>
          <p:cNvPr id="10" name="Content Placeholder 8" descr="0083">
            <a:extLst>
              <a:ext uri="{FF2B5EF4-FFF2-40B4-BE49-F238E27FC236}">
                <a16:creationId xmlns:a16="http://schemas.microsoft.com/office/drawing/2014/main" id="{88F46DCC-A5FA-4858-89ED-124B09E46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321" y="6119015"/>
            <a:ext cx="559420" cy="44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9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" y="0"/>
            <a:ext cx="12192000" cy="6931425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631339" y="-247987"/>
            <a:ext cx="2522645" cy="1857332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357632" y="292608"/>
            <a:ext cx="2958592" cy="217830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88178" r="59600"/>
          <a:stretch/>
        </p:blipFill>
        <p:spPr>
          <a:xfrm>
            <a:off x="520192" y="6047232"/>
            <a:ext cx="4405376" cy="810768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2044" r="55734" b="4711"/>
          <a:stretch/>
        </p:blipFill>
        <p:spPr>
          <a:xfrm rot="21259508">
            <a:off x="211328" y="1511808"/>
            <a:ext cx="5185664" cy="5023104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t="21926" r="75333" b="56148"/>
          <a:stretch/>
        </p:blipFill>
        <p:spPr>
          <a:xfrm>
            <a:off x="2255573" y="1541277"/>
            <a:ext cx="536448" cy="150368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3035387" y="-1414272"/>
            <a:ext cx="1267968" cy="3413760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6480043" y="-436531"/>
            <a:ext cx="1267968" cy="341376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8976320" y="-1158240"/>
            <a:ext cx="1267968" cy="3413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56F738-6807-4754-BBC7-39C56117E85F}"/>
              </a:ext>
            </a:extLst>
          </p:cNvPr>
          <p:cNvSpPr/>
          <p:nvPr/>
        </p:nvSpPr>
        <p:spPr>
          <a:xfrm>
            <a:off x="4889777" y="2959390"/>
            <a:ext cx="68257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Củng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cố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học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70684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224</Words>
  <Application>Microsoft Office PowerPoint</Application>
  <PresentationFormat>Widescreen</PresentationFormat>
  <Paragraphs>38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等线</vt:lpstr>
      <vt:lpstr>等线 Light</vt:lpstr>
      <vt:lpstr>Arial</vt:lpstr>
      <vt:lpstr>Arial-Rounded</vt:lpstr>
      <vt:lpstr>Calibri</vt:lpstr>
      <vt:lpstr>HP001 4 hang 1 ô ly</vt:lpstr>
      <vt:lpstr>Kalam</vt:lpstr>
      <vt:lpstr>Montserrat</vt:lpstr>
      <vt:lpstr>千图网拥有20W+精美PPT模板 更多PPT模板下载至：www.58pic.com/office/ppt​​</vt:lpstr>
      <vt:lpstr>Office 主题​​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</cp:revision>
  <dcterms:created xsi:type="dcterms:W3CDTF">2021-08-01T08:27:13Z</dcterms:created>
  <dcterms:modified xsi:type="dcterms:W3CDTF">2021-08-01T08:32:47Z</dcterms:modified>
</cp:coreProperties>
</file>