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13" r:id="rId2"/>
    <p:sldMasterId id="2147483745" r:id="rId3"/>
    <p:sldMasterId id="2147483757" r:id="rId4"/>
    <p:sldMasterId id="2147483773" r:id="rId5"/>
  </p:sldMasterIdLst>
  <p:notesMasterIdLst>
    <p:notesMasterId r:id="rId16"/>
  </p:notesMasterIdLst>
  <p:sldIdLst>
    <p:sldId id="256" r:id="rId6"/>
    <p:sldId id="257" r:id="rId7"/>
    <p:sldId id="258" r:id="rId8"/>
    <p:sldId id="259" r:id="rId9"/>
    <p:sldId id="261" r:id="rId10"/>
    <p:sldId id="260" r:id="rId11"/>
    <p:sldId id="290" r:id="rId12"/>
    <p:sldId id="304" r:id="rId13"/>
    <p:sldId id="376" r:id="rId14"/>
    <p:sldId id="3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D8D76-4F1F-40BC-A58B-769268D05A22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6C693-AB8B-4900-9775-1718A291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64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080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865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03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469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966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292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894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8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685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3893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018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650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67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93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745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8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2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94512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3295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233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18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044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46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11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87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94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87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811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33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035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892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37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006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9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170531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177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459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888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471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096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57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2/21/2022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4577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2/21/2022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04104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970178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1188863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031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CE2123-40B2-4B73-8404-BA885C957DE8}"/>
              </a:ext>
            </a:extLst>
          </p:cNvPr>
          <p:cNvSpPr txBox="1"/>
          <p:nvPr userDrawn="1"/>
        </p:nvSpPr>
        <p:spPr>
          <a:xfrm>
            <a:off x="10137530" y="96716"/>
            <a:ext cx="2760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474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82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61CC486-9AA6-4977-8BA6-1A9C44700B96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97025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E6C50-F2B0-4117-AF69-C839F5CC2C8C}" type="datetimeFigureOut">
              <a:rPr lang="zh-CN" altLang="en-US" smtClean="0"/>
              <a:pPr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46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8E80B-084D-4A7A-9F88-BB3E4EABE714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2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slide" Target="slide2.xml"/><Relationship Id="rId3" Type="http://schemas.openxmlformats.org/officeDocument/2006/relationships/slideLayout" Target="../slideLayouts/slideLayout35.xml"/><Relationship Id="rId7" Type="http://schemas.openxmlformats.org/officeDocument/2006/relationships/slide" Target="slide6.xml"/><Relationship Id="rId12" Type="http://schemas.openxmlformats.org/officeDocument/2006/relationships/image" Target="../media/image14.gif"/><Relationship Id="rId2" Type="http://schemas.openxmlformats.org/officeDocument/2006/relationships/audio" Target="../media/media1.mp3"/><Relationship Id="rId16" Type="http://schemas.openxmlformats.org/officeDocument/2006/relationships/image" Target="../media/image17.png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slide" Target="slide5.xml"/><Relationship Id="rId5" Type="http://schemas.openxmlformats.org/officeDocument/2006/relationships/slide" Target="slide4.xml"/><Relationship Id="rId15" Type="http://schemas.openxmlformats.org/officeDocument/2006/relationships/image" Target="../media/image16.png"/><Relationship Id="rId10" Type="http://schemas.openxmlformats.org/officeDocument/2006/relationships/image" Target="../media/image13.gif"/><Relationship Id="rId4" Type="http://schemas.openxmlformats.org/officeDocument/2006/relationships/image" Target="../media/image10.jpg"/><Relationship Id="rId9" Type="http://schemas.openxmlformats.org/officeDocument/2006/relationships/slide" Target="slide3.xml"/><Relationship Id="rId14" Type="http://schemas.openxmlformats.org/officeDocument/2006/relationships/image" Target="../media/image1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" Target="slide1.xml"/><Relationship Id="rId9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6" Type="http://schemas.openxmlformats.org/officeDocument/2006/relationships/slide" Target="slide2.xml"/><Relationship Id="rId5" Type="http://schemas.openxmlformats.org/officeDocument/2006/relationships/image" Target="../media/image17.png"/><Relationship Id="rId4" Type="http://schemas.openxmlformats.org/officeDocument/2006/relationships/slide" Target="slide1.xml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" Target="slide1.xml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" Target="slide1.xml"/><Relationship Id="rId9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" Target="slide1.xml"/><Relationship Id="rId9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1397000"/>
            <a:ext cx="1524000" cy="1526120"/>
          </a:xfrm>
          <a:prstGeom prst="rect">
            <a:avLst/>
          </a:prstGeom>
        </p:spPr>
      </p:pic>
      <p:pic>
        <p:nvPicPr>
          <p:cNvPr id="7" name="Picture 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1" y="4013633"/>
            <a:ext cx="2235200" cy="2235200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1" y="189145"/>
            <a:ext cx="2873511" cy="1592404"/>
          </a:xfrm>
          <a:prstGeom prst="rect">
            <a:avLst/>
          </a:prstGeom>
        </p:spPr>
      </p:pic>
      <p:pic>
        <p:nvPicPr>
          <p:cNvPr id="9" name="Picture 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479" y="3625886"/>
            <a:ext cx="1463429" cy="1463429"/>
          </a:xfrm>
          <a:prstGeom prst="rect">
            <a:avLst/>
          </a:prstGeom>
        </p:spPr>
      </p:pic>
      <p:pic>
        <p:nvPicPr>
          <p:cNvPr id="10" name="Picture 9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279" y="976323"/>
            <a:ext cx="2040923" cy="1113576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-1" y="330200"/>
            <a:ext cx="4487333" cy="1524000"/>
            <a:chOff x="-1" y="247650"/>
            <a:chExt cx="3365500" cy="1143000"/>
          </a:xfrm>
        </p:grpSpPr>
        <p:sp>
          <p:nvSpPr>
            <p:cNvPr id="13" name="Rounded Rectangle 12"/>
            <p:cNvSpPr/>
            <p:nvPr/>
          </p:nvSpPr>
          <p:spPr>
            <a:xfrm>
              <a:off x="241299" y="247650"/>
              <a:ext cx="3035300" cy="11430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-1" y="247650"/>
              <a:ext cx="3365500" cy="1054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4267" b="1" dirty="0" err="1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Tiêu</a:t>
              </a:r>
              <a:r>
                <a:rPr lang="en-US" sz="4267" b="1" dirty="0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4267" b="1" dirty="0" err="1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diệt</a:t>
              </a:r>
              <a:r>
                <a:rPr lang="en-US" sz="4267" b="1" dirty="0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virus,</a:t>
              </a:r>
            </a:p>
            <a:p>
              <a:pPr algn="ctr" defTabSz="1219170"/>
              <a:r>
                <a:rPr lang="en-US" sz="4267" b="1" dirty="0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vi </a:t>
              </a:r>
              <a:r>
                <a:rPr lang="en-US" sz="4267" b="1" dirty="0" err="1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khuẩn</a:t>
              </a:r>
              <a:endParaRPr lang="en-US" sz="4267" b="1" dirty="0">
                <a:solidFill>
                  <a:prstClr val="black"/>
                </a:solidFill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pic>
        <p:nvPicPr>
          <p:cNvPr id="16" name="Stranger_Dang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778000" y="5131233"/>
            <a:ext cx="812800" cy="812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867" y="2115457"/>
            <a:ext cx="4775200" cy="4775200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4673602" y="362858"/>
            <a:ext cx="507999" cy="3229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229601" y="189145"/>
            <a:ext cx="507999" cy="3229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0769601" y="3016098"/>
            <a:ext cx="507999" cy="3229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prstClr val="black"/>
                </a:solidFill>
                <a:latin typeface="Calibri"/>
              </a:rPr>
              <a:t>3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0214194" y="5376162"/>
            <a:ext cx="507999" cy="3229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prstClr val="black"/>
                </a:solidFill>
                <a:latin typeface="Calibri"/>
              </a:rPr>
              <a:t>4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772822" y="5782562"/>
            <a:ext cx="507999" cy="3229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prstClr val="black"/>
                </a:solidFill>
                <a:latin typeface="Calibri"/>
              </a:rPr>
              <a:t>5</a:t>
            </a:r>
          </a:p>
        </p:txBody>
      </p:sp>
      <p:sp>
        <p:nvSpPr>
          <p:cNvPr id="2" name="Right Arrow 1">
            <a:hlinkClick r:id="" action="ppaction://noaction"/>
          </p:cNvPr>
          <p:cNvSpPr/>
          <p:nvPr/>
        </p:nvSpPr>
        <p:spPr>
          <a:xfrm>
            <a:off x="11277599" y="6489381"/>
            <a:ext cx="652272" cy="323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320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7547" numSld="8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553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Củng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cố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bài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học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" panose="020B0604020202020204" pitchFamily="34" charset="0"/>
              <a:cs typeface="Arial-Rounded" panose="020B0500000000000000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032000" y="473219"/>
            <a:ext cx="8737600" cy="1939780"/>
            <a:chOff x="1524000" y="354915"/>
            <a:chExt cx="6553200" cy="914400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354915"/>
              <a:ext cx="6553200" cy="9144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76400" y="488949"/>
              <a:ext cx="6172200" cy="739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i="0" u="none" strike="noStrike" dirty="0">
                  <a:solidFill>
                    <a:srgbClr val="FF0000"/>
                  </a:solidFill>
                  <a:effectLst/>
                  <a:latin typeface="+mj-lt"/>
                </a:rPr>
                <a:t>Bốn người giẫm đất, một người phất cờ</a:t>
              </a:r>
            </a:p>
            <a:p>
              <a:pPr algn="ctr"/>
              <a:r>
                <a:rPr lang="vi-VN" sz="3200" b="1" i="0" u="none" strike="noStrike" dirty="0">
                  <a:solidFill>
                    <a:srgbClr val="FF0000"/>
                  </a:solidFill>
                  <a:effectLst/>
                  <a:latin typeface="+mj-lt"/>
                </a:rPr>
                <a:t>Hai người lẳng lơ, hai người quạt mát</a:t>
              </a:r>
            </a:p>
            <a:p>
              <a:pPr algn="ctr"/>
              <a:r>
                <a:rPr lang="vi-VN" sz="3200" b="1" i="0" u="none" strike="noStrike" dirty="0">
                  <a:solidFill>
                    <a:srgbClr val="FF0000"/>
                  </a:solidFill>
                  <a:effectLst/>
                  <a:latin typeface="+mj-lt"/>
                </a:rPr>
                <a:t>Trách người vô nghĩa, sao chê ngu đần?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04569" y="2717800"/>
            <a:ext cx="8737600" cy="1016000"/>
            <a:chOff x="1524000" y="1809750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8427" y="1907722"/>
              <a:ext cx="6418218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200" b="1" dirty="0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A. Con </a:t>
              </a:r>
              <a:r>
                <a:rPr lang="en-US" sz="3200" b="1" dirty="0" err="1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trâu</a:t>
              </a:r>
              <a:endParaRPr lang="en-US" sz="3200" b="1" dirty="0">
                <a:solidFill>
                  <a:prstClr val="black"/>
                </a:solidFill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sp>
        <p:nvSpPr>
          <p:cNvPr id="9" name="Notched Right Arrow 8">
            <a:hlinkClick r:id="rId4" action="ppaction://hlinksldjump"/>
          </p:cNvPr>
          <p:cNvSpPr/>
          <p:nvPr/>
        </p:nvSpPr>
        <p:spPr>
          <a:xfrm>
            <a:off x="10827659" y="6186715"/>
            <a:ext cx="1117600" cy="563637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104571" y="3937000"/>
            <a:ext cx="8737600" cy="1016000"/>
            <a:chOff x="1524000" y="1809750"/>
            <a:chExt cx="6553200" cy="762000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78427" y="1907722"/>
              <a:ext cx="6418218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200" b="1" dirty="0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B. Con </a:t>
              </a:r>
              <a:r>
                <a:rPr lang="en-US" sz="3200" b="1" dirty="0" err="1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Hươu</a:t>
              </a:r>
              <a:endParaRPr lang="en-US" sz="3200" b="1" dirty="0">
                <a:solidFill>
                  <a:prstClr val="black"/>
                </a:solidFill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104571" y="5170715"/>
            <a:ext cx="8737600" cy="1016000"/>
            <a:chOff x="1524000" y="1809750"/>
            <a:chExt cx="6553200" cy="762000"/>
          </a:xfrm>
        </p:grpSpPr>
        <p:sp>
          <p:nvSpPr>
            <p:cNvPr id="31" name="Rectangle 30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78427" y="1907722"/>
              <a:ext cx="6418218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200" b="1" dirty="0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C. Con </a:t>
              </a:r>
              <a:r>
                <a:rPr lang="en-US" sz="3200" b="1" dirty="0" err="1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voi</a:t>
              </a:r>
              <a:endParaRPr lang="en-US" sz="3200" b="1" dirty="0">
                <a:solidFill>
                  <a:prstClr val="black"/>
                </a:solidFill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399" y="3755570"/>
            <a:ext cx="3156857" cy="315685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1" y="5083629"/>
            <a:ext cx="1088571" cy="106498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117" y="3937001"/>
            <a:ext cx="1001484" cy="96288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281" y="2733476"/>
            <a:ext cx="1001484" cy="962880"/>
          </a:xfrm>
          <a:prstGeom prst="rect">
            <a:avLst/>
          </a:prstGeom>
        </p:spPr>
      </p:pic>
      <p:pic>
        <p:nvPicPr>
          <p:cNvPr id="21" name="Picture 2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3" y="215549"/>
            <a:ext cx="1167585" cy="63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0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032000" y="473219"/>
            <a:ext cx="9826595" cy="1939780"/>
            <a:chOff x="1524000" y="354915"/>
            <a:chExt cx="7369946" cy="914400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354915"/>
              <a:ext cx="6553200" cy="9144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21746" y="450438"/>
              <a:ext cx="6172200" cy="739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0" i="0" u="none" strike="noStrike" dirty="0">
                  <a:solidFill>
                    <a:srgbClr val="FF0000"/>
                  </a:solidFill>
                  <a:effectLst/>
                  <a:latin typeface="+mj-lt"/>
                </a:rPr>
                <a:t>Trên lợp ngói, dưới có hoa</a:t>
              </a:r>
            </a:p>
            <a:p>
              <a:pPr algn="just"/>
              <a:r>
                <a:rPr lang="vi-VN" sz="3200" b="0" i="0" u="none" strike="noStrike" dirty="0">
                  <a:solidFill>
                    <a:srgbClr val="FF0000"/>
                  </a:solidFill>
                  <a:effectLst/>
                  <a:latin typeface="+mj-lt"/>
                </a:rPr>
                <a:t>Một thằng ló cổ ra</a:t>
              </a:r>
            </a:p>
            <a:p>
              <a:pPr algn="just"/>
              <a:r>
                <a:rPr lang="vi-VN" sz="3200" b="0" i="0" u="none" strike="noStrike" dirty="0">
                  <a:solidFill>
                    <a:srgbClr val="FF0000"/>
                  </a:solidFill>
                  <a:effectLst/>
                  <a:latin typeface="+mj-lt"/>
                </a:rPr>
                <a:t>Bốn thằng rung rinh chạy.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04569" y="2717801"/>
            <a:ext cx="8737600" cy="1016000"/>
            <a:chOff x="1524000" y="1809750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8427" y="1907722"/>
              <a:ext cx="6418218" cy="5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733" b="1" dirty="0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A. Con </a:t>
              </a:r>
              <a:r>
                <a:rPr lang="en-US" sz="3733" b="1" dirty="0" err="1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cua</a:t>
              </a:r>
              <a:endParaRPr lang="en-US" sz="3733" b="1" dirty="0">
                <a:solidFill>
                  <a:prstClr val="black"/>
                </a:solidFill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sp>
        <p:nvSpPr>
          <p:cNvPr id="9" name="Notched Right Arrow 8">
            <a:hlinkClick r:id="rId4" action="ppaction://hlinksldjump"/>
          </p:cNvPr>
          <p:cNvSpPr/>
          <p:nvPr/>
        </p:nvSpPr>
        <p:spPr>
          <a:xfrm>
            <a:off x="10827659" y="6186715"/>
            <a:ext cx="1117600" cy="563637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104571" y="3937001"/>
            <a:ext cx="8737600" cy="1016000"/>
            <a:chOff x="1524000" y="1809750"/>
            <a:chExt cx="6553200" cy="762000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78427" y="1907722"/>
              <a:ext cx="6418218" cy="5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733" b="1" dirty="0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B. Con </a:t>
              </a:r>
              <a:r>
                <a:rPr lang="en-US" sz="3733" b="1" dirty="0" err="1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rùa</a:t>
              </a:r>
              <a:endParaRPr lang="en-US" sz="3733" b="1" dirty="0">
                <a:solidFill>
                  <a:prstClr val="black"/>
                </a:solidFill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104571" y="5170716"/>
            <a:ext cx="8737600" cy="1016000"/>
            <a:chOff x="1524000" y="1809750"/>
            <a:chExt cx="6553200" cy="762000"/>
          </a:xfrm>
        </p:grpSpPr>
        <p:sp>
          <p:nvSpPr>
            <p:cNvPr id="31" name="Rectangle 30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78427" y="1907722"/>
              <a:ext cx="6418218" cy="5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733" b="1" dirty="0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C. Con </a:t>
              </a:r>
              <a:r>
                <a:rPr lang="en-US" sz="3733" b="1" dirty="0" err="1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bọ</a:t>
              </a:r>
              <a:r>
                <a:rPr lang="en-US" sz="3733" b="1" dirty="0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hung</a:t>
              </a: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399" y="3755570"/>
            <a:ext cx="3156857" cy="3156857"/>
          </a:xfrm>
          <a:prstGeom prst="rect">
            <a:avLst/>
          </a:prstGeom>
        </p:spPr>
      </p:pic>
      <p:pic>
        <p:nvPicPr>
          <p:cNvPr id="35" name="Picture 3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4021" y="192409"/>
            <a:ext cx="2052907" cy="113765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021" y="3883949"/>
            <a:ext cx="1088571" cy="106498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022" y="5180291"/>
            <a:ext cx="1001484" cy="96288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281" y="2733476"/>
            <a:ext cx="1001484" cy="96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3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032000" y="473219"/>
            <a:ext cx="10945181" cy="2062103"/>
            <a:chOff x="1524000" y="354915"/>
            <a:chExt cx="8208886" cy="972062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354915"/>
              <a:ext cx="6553200" cy="9144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60686" y="354915"/>
              <a:ext cx="6172200" cy="972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0" i="0" u="none" strike="noStrike" dirty="0">
                  <a:solidFill>
                    <a:srgbClr val="FF0000"/>
                  </a:solidFill>
                  <a:effectLst/>
                  <a:latin typeface="+mj-lt"/>
                </a:rPr>
                <a:t>Con gì mào đỏ</a:t>
              </a:r>
            </a:p>
            <a:p>
              <a:pPr algn="just"/>
              <a:r>
                <a:rPr lang="vi-VN" sz="3200" b="0" i="0" u="none" strike="noStrike" dirty="0">
                  <a:solidFill>
                    <a:srgbClr val="FF0000"/>
                  </a:solidFill>
                  <a:effectLst/>
                  <a:latin typeface="+mj-lt"/>
                </a:rPr>
                <a:t>Lông mượt như to</a:t>
              </a:r>
            </a:p>
            <a:p>
              <a:pPr algn="just"/>
              <a:r>
                <a:rPr lang="vi-VN" sz="3200" b="0" i="0" u="none" strike="noStrike" dirty="0">
                  <a:solidFill>
                    <a:srgbClr val="FF0000"/>
                  </a:solidFill>
                  <a:effectLst/>
                  <a:latin typeface="+mj-lt"/>
                </a:rPr>
                <a:t>Sáng sớm tinh mơ</a:t>
              </a:r>
            </a:p>
            <a:p>
              <a:pPr algn="just"/>
              <a:r>
                <a:rPr lang="vi-VN" sz="3200" b="0" i="0" u="none" strike="noStrike" dirty="0">
                  <a:solidFill>
                    <a:srgbClr val="FF0000"/>
                  </a:solidFill>
                  <a:effectLst/>
                  <a:latin typeface="+mj-lt"/>
                </a:rPr>
                <a:t>Gọi người ta dậy.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04569" y="3891186"/>
            <a:ext cx="8737600" cy="1018274"/>
            <a:chOff x="1524000" y="1808045"/>
            <a:chExt cx="6553200" cy="763705"/>
          </a:xfrm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8427" y="1808045"/>
              <a:ext cx="6418218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200" b="1" dirty="0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B. Con </a:t>
              </a:r>
              <a:r>
                <a:rPr lang="en-US" sz="3200" b="1" dirty="0" err="1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gà</a:t>
              </a:r>
              <a:r>
                <a:rPr lang="en-US" sz="3200" b="1" dirty="0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mái</a:t>
              </a:r>
              <a:endParaRPr lang="en-US" sz="3200" b="1" dirty="0">
                <a:solidFill>
                  <a:prstClr val="black"/>
                </a:solidFill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sp>
        <p:nvSpPr>
          <p:cNvPr id="9" name="Notched Right Arrow 8">
            <a:hlinkClick r:id="rId4" action="ppaction://hlinksldjump"/>
          </p:cNvPr>
          <p:cNvSpPr/>
          <p:nvPr/>
        </p:nvSpPr>
        <p:spPr>
          <a:xfrm>
            <a:off x="10827659" y="6186715"/>
            <a:ext cx="1117600" cy="563637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104571" y="2616202"/>
            <a:ext cx="8737600" cy="1016001"/>
            <a:chOff x="1524000" y="1809750"/>
            <a:chExt cx="6553200" cy="762000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78427" y="1809750"/>
              <a:ext cx="6418218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200" b="1" dirty="0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A. Con </a:t>
              </a:r>
              <a:r>
                <a:rPr lang="en-US" sz="3200" b="1" dirty="0" err="1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gà</a:t>
              </a:r>
              <a:r>
                <a:rPr lang="en-US" sz="3200" b="1" dirty="0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trống</a:t>
              </a:r>
              <a:endParaRPr lang="en-US" sz="3200" b="1" dirty="0">
                <a:solidFill>
                  <a:prstClr val="black"/>
                </a:solidFill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104571" y="5162798"/>
            <a:ext cx="8737600" cy="1023918"/>
            <a:chOff x="1524000" y="1803812"/>
            <a:chExt cx="6553200" cy="767938"/>
          </a:xfrm>
        </p:grpSpPr>
        <p:sp>
          <p:nvSpPr>
            <p:cNvPr id="31" name="Rectangle 30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78427" y="1803812"/>
              <a:ext cx="6418218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200" b="1" dirty="0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C. Con </a:t>
              </a:r>
              <a:r>
                <a:rPr lang="en-US" sz="3200" b="1" dirty="0" err="1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gà</a:t>
              </a:r>
              <a:r>
                <a:rPr lang="en-US" sz="3200" b="1" dirty="0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con</a:t>
              </a: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399" y="3755570"/>
            <a:ext cx="3156857" cy="315685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021" y="2563149"/>
            <a:ext cx="1088571" cy="106498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022" y="5180291"/>
            <a:ext cx="1001484" cy="96288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281" y="3909135"/>
            <a:ext cx="1001484" cy="962880"/>
          </a:xfrm>
          <a:prstGeom prst="rect">
            <a:avLst/>
          </a:prstGeom>
        </p:spPr>
      </p:pic>
      <p:pic>
        <p:nvPicPr>
          <p:cNvPr id="21" name="Picture 2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72" y="241115"/>
            <a:ext cx="1864491" cy="186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9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032000" y="473219"/>
            <a:ext cx="8737600" cy="1939780"/>
            <a:chOff x="1524000" y="354915"/>
            <a:chExt cx="6553200" cy="914400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354915"/>
              <a:ext cx="6553200" cy="9144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76400" y="488949"/>
              <a:ext cx="6172200" cy="585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733" b="1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Em nên cất giấy vẽ và phiếu bài tập ở đâu?</a:t>
              </a:r>
              <a:endParaRPr lang="en-US" sz="3733" b="1" dirty="0">
                <a:solidFill>
                  <a:prstClr val="black"/>
                </a:solidFill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04569" y="2717800"/>
            <a:ext cx="8737600" cy="1016000"/>
            <a:chOff x="1524000" y="1809750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8427" y="1907722"/>
              <a:ext cx="6418218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200" b="1" dirty="0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A</a:t>
              </a:r>
              <a:r>
                <a:rPr lang="en-US" sz="3200" b="1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. Vứt thùng rác</a:t>
              </a:r>
              <a:endParaRPr lang="en-US" sz="3200" b="1" dirty="0">
                <a:solidFill>
                  <a:prstClr val="black"/>
                </a:solidFill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sp>
        <p:nvSpPr>
          <p:cNvPr id="9" name="Notched Right Arrow 8">
            <a:hlinkClick r:id="rId4" action="ppaction://hlinksldjump"/>
          </p:cNvPr>
          <p:cNvSpPr/>
          <p:nvPr/>
        </p:nvSpPr>
        <p:spPr>
          <a:xfrm>
            <a:off x="10827659" y="6186715"/>
            <a:ext cx="1117600" cy="563637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104571" y="3937000"/>
            <a:ext cx="8737600" cy="1016000"/>
            <a:chOff x="1524000" y="1809750"/>
            <a:chExt cx="6553200" cy="762000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78427" y="1907722"/>
              <a:ext cx="6418218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200" b="1" dirty="0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B</a:t>
              </a:r>
              <a:r>
                <a:rPr lang="en-US" sz="3200" b="1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. Nhét lộn xộn trong tủ cá nhân</a:t>
              </a:r>
              <a:endParaRPr lang="en-US" sz="3200" b="1" dirty="0">
                <a:solidFill>
                  <a:prstClr val="black"/>
                </a:solidFill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104571" y="5170715"/>
            <a:ext cx="8737600" cy="1016000"/>
            <a:chOff x="1524000" y="1809750"/>
            <a:chExt cx="6553200" cy="762000"/>
          </a:xfrm>
        </p:grpSpPr>
        <p:sp>
          <p:nvSpPr>
            <p:cNvPr id="31" name="Rectangle 30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78427" y="1907722"/>
              <a:ext cx="6418218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200" b="1" dirty="0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</a:t>
              </a:r>
              <a:r>
                <a:rPr lang="en-US" sz="3200" b="1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. Bỏ gọn trong túi hoặc trong kẹp file</a:t>
              </a:r>
              <a:endParaRPr lang="en-US" sz="3200" b="1" dirty="0">
                <a:solidFill>
                  <a:prstClr val="black"/>
                </a:solidFill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399" y="3755570"/>
            <a:ext cx="3156857" cy="315685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1" y="5083629"/>
            <a:ext cx="1088571" cy="106498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117" y="3937001"/>
            <a:ext cx="1001484" cy="96288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281" y="2733476"/>
            <a:ext cx="1001484" cy="962880"/>
          </a:xfrm>
          <a:prstGeom prst="rect">
            <a:avLst/>
          </a:prstGeom>
        </p:spPr>
      </p:pic>
      <p:pic>
        <p:nvPicPr>
          <p:cNvPr id="22" name="Picture 2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271" y="49711"/>
            <a:ext cx="1022192" cy="102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6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032000" y="473220"/>
            <a:ext cx="8737600" cy="1939780"/>
            <a:chOff x="1524000" y="354915"/>
            <a:chExt cx="6553200" cy="914400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354915"/>
              <a:ext cx="6553200" cy="9144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76400" y="605204"/>
              <a:ext cx="6172200" cy="623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0" i="0" u="none" strike="noStrike" dirty="0">
                  <a:solidFill>
                    <a:srgbClr val="FF0000"/>
                  </a:solidFill>
                  <a:effectLst/>
                  <a:latin typeface="Open Sans" panose="020B0606030504020204" pitchFamily="34" charset="0"/>
                </a:rPr>
                <a:t>Cá gì đầu bẹp có râu</a:t>
              </a:r>
            </a:p>
            <a:p>
              <a:pPr algn="ctr"/>
              <a:r>
                <a:rPr lang="vi-VN" sz="4000" b="0" i="0" u="none" strike="noStrike" dirty="0">
                  <a:solidFill>
                    <a:srgbClr val="FF0000"/>
                  </a:solidFill>
                  <a:effectLst/>
                  <a:latin typeface="Open Sans" panose="020B0606030504020204" pitchFamily="34" charset="0"/>
                </a:rPr>
                <a:t>Cả đời ẩn dưới bùn sâu kiếm mồi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04569" y="3893460"/>
            <a:ext cx="8737600" cy="1016000"/>
            <a:chOff x="1524000" y="1809750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8427" y="1907722"/>
              <a:ext cx="6418218" cy="5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733" b="1" dirty="0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B. </a:t>
              </a:r>
              <a:r>
                <a:rPr lang="en-US" sz="3733" b="1" dirty="0" err="1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Cá</a:t>
              </a:r>
              <a:r>
                <a:rPr lang="en-US" sz="3733" b="1" dirty="0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733" b="1" dirty="0" err="1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chép</a:t>
              </a:r>
              <a:endParaRPr lang="en-US" sz="3733" b="1" dirty="0">
                <a:solidFill>
                  <a:prstClr val="black"/>
                </a:solidFill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sp>
        <p:nvSpPr>
          <p:cNvPr id="9" name="Notched Right Arrow 8">
            <a:hlinkClick r:id="rId4" action="ppaction://hlinksldjump"/>
          </p:cNvPr>
          <p:cNvSpPr/>
          <p:nvPr/>
        </p:nvSpPr>
        <p:spPr>
          <a:xfrm>
            <a:off x="10827659" y="6186715"/>
            <a:ext cx="1117600" cy="563637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104571" y="2616201"/>
            <a:ext cx="8737600" cy="1016000"/>
            <a:chOff x="1524000" y="1809750"/>
            <a:chExt cx="6553200" cy="762000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78427" y="1907722"/>
              <a:ext cx="6418218" cy="5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733" b="1" dirty="0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A. Con </a:t>
              </a:r>
              <a:r>
                <a:rPr lang="en-US" sz="3733" b="1" dirty="0" err="1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cá</a:t>
              </a:r>
              <a:r>
                <a:rPr lang="en-US" sz="3733" b="1" dirty="0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733" b="1" dirty="0" err="1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trê</a:t>
              </a:r>
              <a:endParaRPr lang="en-US" sz="3733" b="1" dirty="0">
                <a:solidFill>
                  <a:prstClr val="black"/>
                </a:solidFill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104571" y="5170716"/>
            <a:ext cx="8737600" cy="1016000"/>
            <a:chOff x="1524000" y="1809750"/>
            <a:chExt cx="6553200" cy="762000"/>
          </a:xfrm>
        </p:grpSpPr>
        <p:sp>
          <p:nvSpPr>
            <p:cNvPr id="31" name="Rectangle 30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78427" y="1907722"/>
              <a:ext cx="6418218" cy="5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733" b="1" dirty="0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C. </a:t>
              </a:r>
              <a:r>
                <a:rPr lang="en-US" sz="3733" b="1" dirty="0" err="1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Cá</a:t>
              </a:r>
              <a:r>
                <a:rPr lang="en-US" sz="3733" b="1" dirty="0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733" b="1" dirty="0" err="1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trôi</a:t>
              </a:r>
              <a:endParaRPr lang="en-US" sz="3733" b="1" dirty="0">
                <a:solidFill>
                  <a:prstClr val="black"/>
                </a:solidFill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399" y="3755570"/>
            <a:ext cx="3156857" cy="315685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021" y="2563149"/>
            <a:ext cx="1088571" cy="106498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022" y="5180291"/>
            <a:ext cx="1001484" cy="96288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281" y="3909135"/>
            <a:ext cx="1001484" cy="962880"/>
          </a:xfrm>
          <a:prstGeom prst="rect">
            <a:avLst/>
          </a:prstGeom>
        </p:spPr>
      </p:pic>
      <p:pic>
        <p:nvPicPr>
          <p:cNvPr id="23" name="Picture 2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506" y="-2309"/>
            <a:ext cx="1406439" cy="140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12777"/>
            <a:ext cx="4319327" cy="565188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985254" y="1238786"/>
            <a:ext cx="61430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altLang="zh-CN" sz="7200" b="1" dirty="0" err="1">
                <a:ln w="1905"/>
                <a:gradFill>
                  <a:gsLst>
                    <a:gs pos="0">
                      <a:srgbClr val="CC0066">
                        <a:shade val="20000"/>
                        <a:satMod val="200000"/>
                      </a:srgbClr>
                    </a:gs>
                    <a:gs pos="78000">
                      <a:srgbClr val="CC006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C006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Luyện</a:t>
            </a:r>
            <a:r>
              <a:rPr lang="en-US" altLang="zh-CN" sz="7200" b="1" dirty="0">
                <a:ln w="1905"/>
                <a:gradFill>
                  <a:gsLst>
                    <a:gs pos="0">
                      <a:srgbClr val="CC0066">
                        <a:shade val="20000"/>
                        <a:satMod val="200000"/>
                      </a:srgbClr>
                    </a:gs>
                    <a:gs pos="78000">
                      <a:srgbClr val="CC006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C006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7200" b="1" dirty="0" err="1">
                <a:ln w="1905"/>
                <a:gradFill>
                  <a:gsLst>
                    <a:gs pos="0">
                      <a:srgbClr val="CC0066">
                        <a:shade val="20000"/>
                        <a:satMod val="200000"/>
                      </a:srgbClr>
                    </a:gs>
                    <a:gs pos="78000">
                      <a:srgbClr val="CC006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C006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viết</a:t>
            </a:r>
            <a:r>
              <a:rPr lang="en-US" altLang="zh-CN" sz="7200" b="1" dirty="0">
                <a:ln w="1905"/>
                <a:gradFill>
                  <a:gsLst>
                    <a:gs pos="0">
                      <a:srgbClr val="CC0066">
                        <a:shade val="20000"/>
                        <a:satMod val="200000"/>
                      </a:srgbClr>
                    </a:gs>
                    <a:gs pos="78000">
                      <a:srgbClr val="CC006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C006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7200" b="1" dirty="0" err="1">
                <a:ln w="1905"/>
                <a:gradFill>
                  <a:gsLst>
                    <a:gs pos="0">
                      <a:srgbClr val="CC0066">
                        <a:shade val="20000"/>
                        <a:satMod val="200000"/>
                      </a:srgbClr>
                    </a:gs>
                    <a:gs pos="78000">
                      <a:srgbClr val="CC006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C006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đoạn</a:t>
            </a:r>
            <a:endParaRPr lang="en-US" altLang="zh-CN" sz="7200" b="1" dirty="0">
              <a:ln w="1905"/>
              <a:gradFill>
                <a:gsLst>
                  <a:gs pos="0">
                    <a:srgbClr val="CC0066">
                      <a:shade val="20000"/>
                      <a:satMod val="200000"/>
                    </a:srgbClr>
                  </a:gs>
                  <a:gs pos="78000">
                    <a:srgbClr val="CC0066">
                      <a:tint val="90000"/>
                      <a:shade val="89000"/>
                      <a:satMod val="220000"/>
                    </a:srgbClr>
                  </a:gs>
                  <a:gs pos="100000">
                    <a:srgbClr val="CC006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8323" y="3267707"/>
            <a:ext cx="7527124" cy="89127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941603" y="2375673"/>
            <a:ext cx="2779810" cy="955477"/>
          </a:xfrm>
          <a:prstGeom prst="roundRect">
            <a:avLst>
              <a:gd name="adj" fmla="val 3446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219170"/>
            <a:r>
              <a:rPr lang="en-US" altLang="zh-CN" sz="4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Tiết</a:t>
            </a:r>
            <a:r>
              <a:rPr lang="en-US" altLang="zh-CN" sz="4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5</a:t>
            </a:r>
            <a:endParaRPr lang="zh-CN" altLang="en-US" sz="4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8" y="1879270"/>
            <a:ext cx="3090769" cy="309076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088" y="4504295"/>
            <a:ext cx="9118600" cy="3644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2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logo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654665" y="-182880"/>
            <a:ext cx="1656080" cy="169164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7C8DF9D-5D64-4AFD-BABF-F4A090C3A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9E7DB4-0847-46F6-BC52-7B2EA6C5F2C2}"/>
              </a:ext>
            </a:extLst>
          </p:cNvPr>
          <p:cNvSpPr txBox="1"/>
          <p:nvPr/>
        </p:nvSpPr>
        <p:spPr>
          <a:xfrm>
            <a:off x="656948" y="559390"/>
            <a:ext cx="10696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4" name="Picture 13" descr="Screen Clipping">
            <a:extLst>
              <a:ext uri="{FF2B5EF4-FFF2-40B4-BE49-F238E27FC236}">
                <a16:creationId xmlns:a16="http://schemas.microsoft.com/office/drawing/2014/main" id="{9AEFDFD2-7EEC-4836-9918-AFB7E3BAAC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3" t="1718" r="68037" b="8524"/>
          <a:stretch/>
        </p:blipFill>
        <p:spPr>
          <a:xfrm>
            <a:off x="934776" y="1522586"/>
            <a:ext cx="3871247" cy="2620538"/>
          </a:xfrm>
          <a:prstGeom prst="rect">
            <a:avLst/>
          </a:prstGeom>
        </p:spPr>
      </p:pic>
      <p:pic>
        <p:nvPicPr>
          <p:cNvPr id="15" name="Picture 14" descr="Screen Clipping">
            <a:extLst>
              <a:ext uri="{FF2B5EF4-FFF2-40B4-BE49-F238E27FC236}">
                <a16:creationId xmlns:a16="http://schemas.microsoft.com/office/drawing/2014/main" id="{3CF561DD-C7F1-4FA2-A1A8-9CE274C85D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70" t="2399" r="35110" b="8524"/>
          <a:stretch/>
        </p:blipFill>
        <p:spPr>
          <a:xfrm>
            <a:off x="6527279" y="1478261"/>
            <a:ext cx="3871247" cy="2600684"/>
          </a:xfrm>
          <a:prstGeom prst="rect">
            <a:avLst/>
          </a:prstGeom>
        </p:spPr>
      </p:pic>
      <p:pic>
        <p:nvPicPr>
          <p:cNvPr id="16" name="Picture 15" descr="Screen Clipping">
            <a:extLst>
              <a:ext uri="{FF2B5EF4-FFF2-40B4-BE49-F238E27FC236}">
                <a16:creationId xmlns:a16="http://schemas.microsoft.com/office/drawing/2014/main" id="{A6AFF8C0-1A3A-43FC-BB09-2B65E0B70F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657" t="2399" r="2023" b="8524"/>
          <a:stretch/>
        </p:blipFill>
        <p:spPr>
          <a:xfrm>
            <a:off x="4335516" y="3940337"/>
            <a:ext cx="3871247" cy="2600684"/>
          </a:xfrm>
          <a:prstGeom prst="rect">
            <a:avLst/>
          </a:prstGeom>
        </p:spPr>
      </p:pic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8BF59C65-95B8-47CC-B815-FE60D8D88B34}"/>
              </a:ext>
            </a:extLst>
          </p:cNvPr>
          <p:cNvSpPr/>
          <p:nvPr/>
        </p:nvSpPr>
        <p:spPr>
          <a:xfrm>
            <a:off x="2135925" y="4350619"/>
            <a:ext cx="1351254" cy="53165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hươu</a:t>
            </a:r>
            <a:endParaRPr lang="en-US" sz="36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ounded Rectangle 8">
            <a:extLst>
              <a:ext uri="{FF2B5EF4-FFF2-40B4-BE49-F238E27FC236}">
                <a16:creationId xmlns:a16="http://schemas.microsoft.com/office/drawing/2014/main" id="{2CD8DC7E-7580-47DC-ADFE-AF2A47F7A5BA}"/>
              </a:ext>
            </a:extLst>
          </p:cNvPr>
          <p:cNvSpPr/>
          <p:nvPr/>
        </p:nvSpPr>
        <p:spPr>
          <a:xfrm>
            <a:off x="8546459" y="4220413"/>
            <a:ext cx="1017282" cy="53165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endParaRPr lang="en-US" sz="36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F50CB11D-7AF0-4CE2-B0A1-FA732D9B04E7}"/>
              </a:ext>
            </a:extLst>
          </p:cNvPr>
          <p:cNvSpPr/>
          <p:nvPr/>
        </p:nvSpPr>
        <p:spPr>
          <a:xfrm>
            <a:off x="5756752" y="6345287"/>
            <a:ext cx="1351254" cy="53165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endParaRPr lang="en-US" sz="36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C875A6-986C-4F74-A12B-74280DB93355}"/>
              </a:ext>
            </a:extLst>
          </p:cNvPr>
          <p:cNvSpPr txBox="1"/>
          <p:nvPr/>
        </p:nvSpPr>
        <p:spPr>
          <a:xfrm>
            <a:off x="1020933" y="772279"/>
            <a:ext cx="10688714" cy="5162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– 5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GỢI Ý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Con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6261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1lqtxkrw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280</Words>
  <Application>Microsoft Office PowerPoint</Application>
  <PresentationFormat>Màn hình rộng</PresentationFormat>
  <Paragraphs>50</Paragraphs>
  <Slides>10</Slides>
  <Notes>2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5</vt:i4>
      </vt:variant>
      <vt:variant>
        <vt:lpstr>Tiêu đề Bản chiếu</vt:lpstr>
      </vt:variant>
      <vt:variant>
        <vt:i4>10</vt:i4>
      </vt:variant>
    </vt:vector>
  </HeadingPairs>
  <TitlesOfParts>
    <vt:vector size="23" baseType="lpstr">
      <vt:lpstr>Arial</vt:lpstr>
      <vt:lpstr>Arial-Rounded</vt:lpstr>
      <vt:lpstr>AvantGarde</vt:lpstr>
      <vt:lpstr>Calibri</vt:lpstr>
      <vt:lpstr>Calibri Light</vt:lpstr>
      <vt:lpstr>Open Sans</vt:lpstr>
      <vt:lpstr>Times New Roman</vt:lpstr>
      <vt:lpstr>华康方圆体W7</vt:lpstr>
      <vt:lpstr>1_Office 主题</vt:lpstr>
      <vt:lpstr>Office 主题</vt:lpstr>
      <vt:lpstr>4_Office 主题​​</vt:lpstr>
      <vt:lpstr>更多模版请关注:尚佳素材公社shop64427429.taobao.com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trangnguyencdsphn@gmail.com</cp:lastModifiedBy>
  <cp:revision>4</cp:revision>
  <dcterms:created xsi:type="dcterms:W3CDTF">2021-07-28T05:24:49Z</dcterms:created>
  <dcterms:modified xsi:type="dcterms:W3CDTF">2022-02-21T13:47:13Z</dcterms:modified>
</cp:coreProperties>
</file>