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5" r:id="rId4"/>
    <p:sldMasterId id="2147483700" r:id="rId5"/>
    <p:sldMasterId id="2147483712" r:id="rId6"/>
    <p:sldMasterId id="2147483724" r:id="rId7"/>
  </p:sldMasterIdLst>
  <p:notesMasterIdLst>
    <p:notesMasterId r:id="rId33"/>
  </p:notesMasterIdLst>
  <p:sldIdLst>
    <p:sldId id="264" r:id="rId8"/>
    <p:sldId id="265" r:id="rId9"/>
    <p:sldId id="266" r:id="rId10"/>
    <p:sldId id="267" r:id="rId11"/>
    <p:sldId id="259" r:id="rId12"/>
    <p:sldId id="257" r:id="rId13"/>
    <p:sldId id="276" r:id="rId14"/>
    <p:sldId id="279" r:id="rId15"/>
    <p:sldId id="258" r:id="rId16"/>
    <p:sldId id="2007577096" r:id="rId17"/>
    <p:sldId id="2007577126" r:id="rId18"/>
    <p:sldId id="282" r:id="rId19"/>
    <p:sldId id="2007577097" r:id="rId20"/>
    <p:sldId id="2007577098" r:id="rId21"/>
    <p:sldId id="2007577099" r:id="rId22"/>
    <p:sldId id="2007577133" r:id="rId23"/>
    <p:sldId id="367" r:id="rId24"/>
    <p:sldId id="2007577100" r:id="rId25"/>
    <p:sldId id="2007577101" r:id="rId26"/>
    <p:sldId id="2007577102" r:id="rId27"/>
    <p:sldId id="2007577103" r:id="rId28"/>
    <p:sldId id="2007577127" r:id="rId29"/>
    <p:sldId id="2007577130" r:id="rId30"/>
    <p:sldId id="2007577131" r:id="rId31"/>
    <p:sldId id="200757713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CDD9A-FC11-45C4-AB31-3CA70FE6619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2AD6C-068B-49F7-98F9-1332A8974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3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5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730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174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813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66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3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3931" y="64835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8738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1" name="Slide Number Placeholder 5">
            <a:extLst>
              <a:ext uri="{FF2B5EF4-FFF2-40B4-BE49-F238E27FC236}">
                <a16:creationId xmlns:a16="http://schemas.microsoft.com/office/drawing/2014/main" id="{B8EAD0F6-1D4D-4D6F-9A56-BEBE37651A4B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2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16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19.jpeg"/><Relationship Id="rId9" Type="http://schemas.microsoft.com/office/2007/relationships/hdphoto" Target="../media/hdphoto6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9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microsoft.com/office/2007/relationships/hdphoto" Target="../media/hdphoto10.wdp"/><Relationship Id="rId17" Type="http://schemas.openxmlformats.org/officeDocument/2006/relationships/image" Target="../media/image7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18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image" Target="../media/image27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4058029" y="3543736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1712182" y="1001344"/>
            <a:ext cx="10386891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120349" y="1300386"/>
            <a:ext cx="5741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120350" y="3415310"/>
            <a:ext cx="46780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7982" y="723696"/>
            <a:ext cx="284921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341705" y="1316485"/>
            <a:ext cx="45533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432161" y="3423424"/>
            <a:ext cx="4666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42195" y="5255535"/>
            <a:ext cx="354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355596" y="-1"/>
            <a:ext cx="3783588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39" y="1075083"/>
            <a:ext cx="518305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26" y="3423424"/>
            <a:ext cx="527050" cy="169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65" y="1118809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64" y="3253645"/>
            <a:ext cx="518305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1431237" y="1292272"/>
            <a:ext cx="518306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1431237" y="3493029"/>
            <a:ext cx="527050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6665843" y="1316485"/>
            <a:ext cx="527051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6733456" y="320753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60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2544418" y="1001344"/>
            <a:ext cx="9554656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797336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797336" y="3415310"/>
            <a:ext cx="5685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8452" y="632885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566991" y="1316485"/>
            <a:ext cx="45320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699153" y="3423424"/>
            <a:ext cx="4399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42195" y="5255535"/>
            <a:ext cx="354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2AAC9DE-4470-4D47-865A-16763243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49" y="1016150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900849D-C2E7-4A6F-8CA0-872FE1BC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49" y="3200251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FD75491-69E4-4206-92DE-F6604D8D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03" y="1016150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1B18DBD-FC8B-4D89-9D9A-325ADEBF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272" y="3132367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5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2440262" y="1001344"/>
            <a:ext cx="9658812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676939" y="1300386"/>
            <a:ext cx="5184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676940" y="3415310"/>
            <a:ext cx="5805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2307" y="632885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712765" y="1316485"/>
            <a:ext cx="4479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712765" y="3423424"/>
            <a:ext cx="4479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42195" y="5255535"/>
            <a:ext cx="354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419170" y="32480"/>
            <a:ext cx="3542371" cy="1200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3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2161480" y="1001344"/>
            <a:ext cx="9937594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319131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319132" y="3415310"/>
            <a:ext cx="4585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089" y="715582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328453" y="1316485"/>
            <a:ext cx="48635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328453" y="3423424"/>
            <a:ext cx="50977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825949" y="5255535"/>
            <a:ext cx="3366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549196" y="0"/>
            <a:ext cx="3382609" cy="10335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19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2384586" y="1001344"/>
            <a:ext cx="9714488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384585" y="1300386"/>
            <a:ext cx="5477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316625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7983" y="512598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354957" y="1316485"/>
            <a:ext cx="4837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354957" y="3423424"/>
            <a:ext cx="5071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772939" y="5255535"/>
            <a:ext cx="3419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0" y="5974834"/>
            <a:ext cx="11586117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lúc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D67FC-FF3A-420D-8D6C-BB6E41605D0B}"/>
              </a:ext>
            </a:extLst>
          </p:cNvPr>
          <p:cNvCxnSpPr>
            <a:cxnSpLocks/>
          </p:cNvCxnSpPr>
          <p:nvPr/>
        </p:nvCxnSpPr>
        <p:spPr>
          <a:xfrm>
            <a:off x="2520177" y="2207941"/>
            <a:ext cx="256478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2520177" y="2618435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206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2318326" y="1001344"/>
            <a:ext cx="9780748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318325" y="1300386"/>
            <a:ext cx="55432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318326" y="3415310"/>
            <a:ext cx="61640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243" y="317744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407965" y="1316485"/>
            <a:ext cx="47840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407965" y="3423424"/>
            <a:ext cx="5018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7861611" y="5171369"/>
            <a:ext cx="3512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-1219200" y="5974834"/>
            <a:ext cx="12805317" cy="851932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thơ nào ở khổ thơ thứ hai cho thấy tre cũng giống như người?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2466845" y="4699512"/>
            <a:ext cx="330076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7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1605940" y="1129948"/>
            <a:ext cx="9980177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282213" y="1300386"/>
            <a:ext cx="55793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282214" y="3415310"/>
            <a:ext cx="6200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907" y="512598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6612605" y="1316485"/>
            <a:ext cx="55793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6846781" y="3423424"/>
            <a:ext cx="5579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42195" y="5255535"/>
            <a:ext cx="354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-1590906" y="5856656"/>
            <a:ext cx="13177024" cy="970110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luỹ tre được miêu tả vào những lúc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7B804-947A-402B-8439-2ACA4D1092B4}"/>
              </a:ext>
            </a:extLst>
          </p:cNvPr>
          <p:cNvCxnSpPr>
            <a:cxnSpLocks/>
          </p:cNvCxnSpPr>
          <p:nvPr/>
        </p:nvCxnSpPr>
        <p:spPr>
          <a:xfrm>
            <a:off x="7279577" y="1790863"/>
            <a:ext cx="265755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11B22E-96B7-4082-9248-58F7F40EF11C}"/>
              </a:ext>
            </a:extLst>
          </p:cNvPr>
          <p:cNvCxnSpPr>
            <a:cxnSpLocks/>
          </p:cNvCxnSpPr>
          <p:nvPr/>
        </p:nvCxnSpPr>
        <p:spPr>
          <a:xfrm>
            <a:off x="6894642" y="3085002"/>
            <a:ext cx="1294071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662772" y="994310"/>
            <a:ext cx="10959386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1139687" y="1300386"/>
            <a:ext cx="6721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1139688" y="3415310"/>
            <a:ext cx="73426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260" y="715582"/>
            <a:ext cx="2729947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6506817" y="1316485"/>
            <a:ext cx="56851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6506817" y="3423424"/>
            <a:ext cx="5919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42195" y="5255535"/>
            <a:ext cx="354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1709531" y="6067974"/>
            <a:ext cx="9826410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hình ảnh nào nhất trong bài thơ?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2239538" y="1001344"/>
            <a:ext cx="985953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403089" y="1300386"/>
            <a:ext cx="54585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403090" y="3415310"/>
            <a:ext cx="6079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030" y="512598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209183" y="1316485"/>
            <a:ext cx="4982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211361" y="3348210"/>
            <a:ext cx="43245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812463" y="5255535"/>
            <a:ext cx="337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2597427" y="6067974"/>
            <a:ext cx="7513982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3159515" y="1702580"/>
            <a:ext cx="128610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3674331" y="3792934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75B6AC-DC5C-42E4-B2C5-16ACFD00A19C}"/>
              </a:ext>
            </a:extLst>
          </p:cNvPr>
          <p:cNvCxnSpPr>
            <a:cxnSpLocks/>
          </p:cNvCxnSpPr>
          <p:nvPr/>
        </p:nvCxnSpPr>
        <p:spPr>
          <a:xfrm>
            <a:off x="7410228" y="1702580"/>
            <a:ext cx="208527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8152265" y="3065266"/>
            <a:ext cx="66019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0583315" y="4639967"/>
            <a:ext cx="747132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0924" y="1389682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1" y="3678184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thóc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ở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7791" y="3071865"/>
            <a:ext cx="349434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90896" y="305732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miệng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trễ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57552" y="2947133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16249" y="300936"/>
            <a:ext cx="69732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 gì mang dáng quê hương,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Thân chia từng đốt rợp đường em đi,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Mầm non dành tặng thiếu nhi,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Gắn vào huy hiệu em ghi tạc lòng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4B9C76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B9C76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15" grpId="0"/>
          <p:bldP spid="17" grpId="0" animBg="1"/>
          <p:bldP spid="18" grpId="0"/>
          <p:bldP spid="19" grpId="0" animBg="1"/>
          <p:bldP spid="20" grpId="0"/>
          <p:bldP spid="21" grpId="0" animBg="1"/>
          <p:bldP spid="22" grpId="0"/>
          <p:bldP spid="23" grpId="0"/>
          <p:bldP spid="2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148348" y="876844"/>
            <a:ext cx="6559178" cy="3854644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3046872"/>
              <a:ext cx="2345385" cy="10542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Đọc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2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2131256" y="953224"/>
            <a:ext cx="10005231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2093843" y="1300386"/>
            <a:ext cx="44527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2093844" y="3415310"/>
            <a:ext cx="4731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6941" y="723696"/>
            <a:ext cx="3033133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7460975" y="1316485"/>
            <a:ext cx="4731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7460975" y="3423424"/>
            <a:ext cx="49652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8642195" y="5255535"/>
            <a:ext cx="354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898673" y="127878"/>
            <a:ext cx="3033132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1337</Words>
  <Application>Microsoft Office PowerPoint</Application>
  <PresentationFormat>Màn hình rộng</PresentationFormat>
  <Paragraphs>262</Paragraphs>
  <Slides>25</Slides>
  <Notes>10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1_Office Theme</vt:lpstr>
      <vt:lpstr>千图网拥有20W+精美PPT模板 更多PPT模板下载至：www.58pic.com/office/ppt​​</vt:lpstr>
      <vt:lpstr>Office 主题</vt:lpstr>
      <vt:lpstr>包图主题2</vt:lpstr>
      <vt:lpstr>5_Office Theme</vt:lpstr>
      <vt:lpstr>3_Office 主题​​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12</cp:revision>
  <dcterms:created xsi:type="dcterms:W3CDTF">2021-08-01T08:19:40Z</dcterms:created>
  <dcterms:modified xsi:type="dcterms:W3CDTF">2022-02-14T14:21:52Z</dcterms:modified>
</cp:coreProperties>
</file>