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0" r:id="rId4"/>
    <p:sldMasterId id="2147483726" r:id="rId5"/>
    <p:sldMasterId id="2147483738" r:id="rId6"/>
    <p:sldMasterId id="2147483750" r:id="rId7"/>
  </p:sldMasterIdLst>
  <p:notesMasterIdLst>
    <p:notesMasterId r:id="rId34"/>
  </p:notesMasterIdLst>
  <p:sldIdLst>
    <p:sldId id="260" r:id="rId8"/>
    <p:sldId id="261" r:id="rId9"/>
    <p:sldId id="262" r:id="rId10"/>
    <p:sldId id="263" r:id="rId11"/>
    <p:sldId id="264" r:id="rId12"/>
    <p:sldId id="265" r:id="rId13"/>
    <p:sldId id="266" r:id="rId14"/>
    <p:sldId id="267" r:id="rId15"/>
    <p:sldId id="268" r:id="rId16"/>
    <p:sldId id="2007577116" r:id="rId17"/>
    <p:sldId id="478" r:id="rId18"/>
    <p:sldId id="2007577096" r:id="rId19"/>
    <p:sldId id="510" r:id="rId20"/>
    <p:sldId id="282" r:id="rId21"/>
    <p:sldId id="2007577097" r:id="rId22"/>
    <p:sldId id="2007577098" r:id="rId23"/>
    <p:sldId id="2007577099" r:id="rId24"/>
    <p:sldId id="2007577106" r:id="rId25"/>
    <p:sldId id="2007577107" r:id="rId26"/>
    <p:sldId id="2007577108" r:id="rId27"/>
    <p:sldId id="2007577109" r:id="rId28"/>
    <p:sldId id="2007577110" r:id="rId29"/>
    <p:sldId id="2007577118" r:id="rId30"/>
    <p:sldId id="11088404" r:id="rId31"/>
    <p:sldId id="2007577111"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514" autoAdjust="0"/>
  </p:normalViewPr>
  <p:slideViewPr>
    <p:cSldViewPr snapToGrid="0">
      <p:cViewPr varScale="1">
        <p:scale>
          <a:sx n="64" d="100"/>
          <a:sy n="64" d="100"/>
        </p:scale>
        <p:origin x="9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B46E84-D603-4940-B439-4C60EC343CBE}" type="datetimeFigureOut">
              <a:rPr lang="en-US" smtClean="0"/>
              <a:t>2/14/2022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AF9EF-69D9-4B7C-B250-E809EFC6FFDD}" type="slidenum">
              <a:rPr lang="en-US" smtClean="0"/>
              <a:t>‹#›</a:t>
            </a:fld>
            <a:endParaRPr lang="en-US"/>
          </a:p>
        </p:txBody>
      </p:sp>
    </p:spTree>
    <p:extLst>
      <p:ext uri="{BB962C8B-B14F-4D97-AF65-F5344CB8AC3E}">
        <p14:creationId xmlns:p14="http://schemas.microsoft.com/office/powerpoint/2010/main" val="3475985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n w="0"/>
                <a:effectLst>
                  <a:outerShdw blurRad="38100" dist="25400" dir="5400000" algn="ctr" rotWithShape="0">
                    <a:srgbClr val="6E747A">
                      <a:alpha val="43000"/>
                    </a:srgbClr>
                  </a:outerShdw>
                </a:effectLst>
              </a:rPr>
              <a:t>Bản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quyền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thuộc</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về</a:t>
            </a:r>
            <a:r>
              <a:rPr lang="en-US" sz="1200" dirty="0">
                <a:ln w="0"/>
                <a:effectLst>
                  <a:outerShdw blurRad="38100" dist="25400" dir="5400000" algn="ctr" rotWithShape="0">
                    <a:srgbClr val="6E747A">
                      <a:alpha val="43000"/>
                    </a:srgbClr>
                  </a:outerShdw>
                </a:effectLst>
              </a:rPr>
              <a:t>: FB </a:t>
            </a:r>
            <a:r>
              <a:rPr lang="en-US" sz="1200" dirty="0" err="1">
                <a:ln w="0"/>
                <a:effectLst>
                  <a:outerShdw blurRad="38100" dist="25400" dir="5400000" algn="ctr" rotWithShape="0">
                    <a:srgbClr val="6E747A">
                      <a:alpha val="43000"/>
                    </a:srgbClr>
                  </a:outerShdw>
                </a:effectLst>
              </a:rPr>
              <a:t>Hương</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Thảo</a:t>
            </a:r>
            <a:r>
              <a:rPr lang="en-US" sz="1200" dirty="0">
                <a:ln w="0"/>
                <a:effectLst>
                  <a:outerShdw blurRad="38100" dist="25400" dir="5400000" algn="ctr" rotWithShape="0">
                    <a:srgbClr val="6E747A">
                      <a:alpha val="43000"/>
                    </a:srgbClr>
                  </a:outerShdw>
                </a:effectLst>
              </a:rPr>
              <a:t> -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A78F-F4C1-4F90-B690-28E6B4BEFE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592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330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4170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629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005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718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54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C31AF9EF-69D9-4B7C-B250-E809EFC6FFDD}" type="slidenum">
              <a:rPr lang="en-US" smtClean="0"/>
              <a:t>23</a:t>
            </a:fld>
            <a:endParaRPr lang="en-US"/>
          </a:p>
        </p:txBody>
      </p:sp>
    </p:spTree>
    <p:extLst>
      <p:ext uri="{BB962C8B-B14F-4D97-AF65-F5344CB8AC3E}">
        <p14:creationId xmlns:p14="http://schemas.microsoft.com/office/powerpoint/2010/main" val="190542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n w="0"/>
                <a:effectLst>
                  <a:outerShdw blurRad="38100" dist="25400" dir="5400000" algn="ctr" rotWithShape="0">
                    <a:srgbClr val="6E747A">
                      <a:alpha val="43000"/>
                    </a:srgbClr>
                  </a:outerShdw>
                </a:effectLst>
              </a:rPr>
              <a:t>Bản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quyền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thuộc</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về</a:t>
            </a:r>
            <a:r>
              <a:rPr lang="en-US" sz="1200" dirty="0">
                <a:ln w="0"/>
                <a:effectLst>
                  <a:outerShdw blurRad="38100" dist="25400" dir="5400000" algn="ctr" rotWithShape="0">
                    <a:srgbClr val="6E747A">
                      <a:alpha val="43000"/>
                    </a:srgbClr>
                  </a:outerShdw>
                </a:effectLst>
              </a:rPr>
              <a:t>: FB </a:t>
            </a:r>
            <a:r>
              <a:rPr lang="en-US" sz="1200" dirty="0" err="1">
                <a:ln w="0"/>
                <a:effectLst>
                  <a:outerShdw blurRad="38100" dist="25400" dir="5400000" algn="ctr" rotWithShape="0">
                    <a:srgbClr val="6E747A">
                      <a:alpha val="43000"/>
                    </a:srgbClr>
                  </a:outerShdw>
                </a:effectLst>
              </a:rPr>
              <a:t>Hương</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Thảo</a:t>
            </a:r>
            <a:r>
              <a:rPr lang="en-US" sz="1200">
                <a:ln w="0"/>
                <a:effectLst>
                  <a:outerShdw blurRad="38100" dist="25400" dir="5400000" algn="ctr" rotWithShape="0">
                    <a:srgbClr val="6E747A">
                      <a:alpha val="43000"/>
                    </a:srgbClr>
                  </a:outerShdw>
                </a:effectLst>
              </a:rPr>
              <a:t> - https://www.facebook.com/huongthaoGADT/</a:t>
            </a:r>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231425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n w="0"/>
                <a:effectLst>
                  <a:outerShdw blurRad="38100" dist="25400" dir="5400000" algn="ctr" rotWithShape="0">
                    <a:srgbClr val="6E747A">
                      <a:alpha val="43000"/>
                    </a:srgbClr>
                  </a:outerShdw>
                </a:effectLst>
              </a:rPr>
              <a:t>Bản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quyền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thuộc</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về</a:t>
            </a:r>
            <a:r>
              <a:rPr lang="en-US" sz="1200" dirty="0">
                <a:ln w="0"/>
                <a:effectLst>
                  <a:outerShdw blurRad="38100" dist="25400" dir="5400000" algn="ctr" rotWithShape="0">
                    <a:srgbClr val="6E747A">
                      <a:alpha val="43000"/>
                    </a:srgbClr>
                  </a:outerShdw>
                </a:effectLst>
              </a:rPr>
              <a:t>: FB </a:t>
            </a:r>
            <a:r>
              <a:rPr lang="en-US" sz="1200" dirty="0" err="1">
                <a:ln w="0"/>
                <a:effectLst>
                  <a:outerShdw blurRad="38100" dist="25400" dir="5400000" algn="ctr" rotWithShape="0">
                    <a:srgbClr val="6E747A">
                      <a:alpha val="43000"/>
                    </a:srgbClr>
                  </a:outerShdw>
                </a:effectLst>
              </a:rPr>
              <a:t>Hương</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Thảo</a:t>
            </a:r>
            <a:r>
              <a:rPr lang="en-US" sz="1200" dirty="0">
                <a:ln w="0"/>
                <a:effectLst>
                  <a:outerShdw blurRad="38100" dist="25400" dir="5400000" algn="ctr" rotWithShape="0">
                    <a:srgbClr val="6E747A">
                      <a:alpha val="43000"/>
                    </a:srgbClr>
                  </a:outerShdw>
                </a:effectLst>
              </a:rPr>
              <a:t> - https://www.facebook.com/huongthaoGADT/</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7391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0593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để</a:t>
            </a:r>
            <a:r>
              <a:rPr lang="en-US" dirty="0"/>
              <a:t> ra </a:t>
            </a:r>
            <a:r>
              <a:rPr lang="en-US" dirty="0" err="1"/>
              <a:t>trả</a:t>
            </a:r>
            <a:r>
              <a:rPr lang="en-US" dirty="0"/>
              <a:t> </a:t>
            </a:r>
            <a:r>
              <a:rPr lang="en-US" dirty="0" err="1"/>
              <a:t>lời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quay </a:t>
            </a:r>
            <a:r>
              <a:rPr lang="en-US" dirty="0" err="1"/>
              <a:t>về</a:t>
            </a:r>
            <a:r>
              <a:rPr lang="en-US" dirty="0"/>
              <a:t>, </a:t>
            </a:r>
            <a:r>
              <a:rPr lang="en-US" dirty="0" err="1"/>
              <a:t>bấm</a:t>
            </a:r>
            <a:r>
              <a:rPr lang="en-US" dirty="0"/>
              <a:t> enter </a:t>
            </a:r>
            <a:r>
              <a:rPr lang="en-US" dirty="0" err="1"/>
              <a:t>để</a:t>
            </a:r>
            <a:r>
              <a:rPr lang="en-US" dirty="0"/>
              <a:t> </a:t>
            </a:r>
            <a:r>
              <a:rPr lang="en-US" dirty="0" err="1"/>
              <a:t>từng</a:t>
            </a:r>
            <a:r>
              <a:rPr lang="en-US" dirty="0"/>
              <a:t> </a:t>
            </a:r>
            <a:r>
              <a:rPr lang="en-US" dirty="0" err="1"/>
              <a:t>đoạn</a:t>
            </a:r>
            <a:r>
              <a:rPr lang="en-US" dirty="0"/>
              <a:t> </a:t>
            </a:r>
            <a:r>
              <a:rPr lang="en-US" dirty="0" err="1"/>
              <a:t>cầu</a:t>
            </a:r>
            <a:r>
              <a:rPr lang="en-US" dirty="0"/>
              <a:t> </a:t>
            </a:r>
            <a:r>
              <a:rPr lang="en-US" dirty="0" err="1"/>
              <a:t>được</a:t>
            </a:r>
            <a:r>
              <a:rPr lang="en-US" dirty="0"/>
              <a:t> </a:t>
            </a:r>
            <a:r>
              <a:rPr lang="en-US" dirty="0" err="1"/>
              <a:t>xây</a:t>
            </a:r>
            <a:r>
              <a:rPr lang="en-US" dirty="0"/>
              <a:t> </a:t>
            </a:r>
            <a:r>
              <a:rPr lang="en-US" dirty="0" err="1"/>
              <a:t>lên</a:t>
            </a:r>
            <a:endParaRPr lang="en-US" dirty="0"/>
          </a:p>
        </p:txBody>
      </p:sp>
      <p:sp>
        <p:nvSpPr>
          <p:cNvPr id="4" name="Slide Number Placeholder 3"/>
          <p:cNvSpPr>
            <a:spLocks noGrp="1"/>
          </p:cNvSpPr>
          <p:nvPr>
            <p:ph type="sldNum" sz="quarter" idx="5"/>
          </p:nvPr>
        </p:nvSpPr>
        <p:spPr/>
        <p:txBody>
          <a:bodyPr/>
          <a:lstStyle/>
          <a:p>
            <a:fld id="{C31AF9EF-69D9-4B7C-B250-E809EFC6FFDD}" type="slidenum">
              <a:rPr lang="en-US" smtClean="0"/>
              <a:t>3</a:t>
            </a:fld>
            <a:endParaRPr lang="en-US"/>
          </a:p>
        </p:txBody>
      </p:sp>
    </p:spTree>
    <p:extLst>
      <p:ext uri="{BB962C8B-B14F-4D97-AF65-F5344CB8AC3E}">
        <p14:creationId xmlns:p14="http://schemas.microsoft.com/office/powerpoint/2010/main" val="821159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049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n w="0"/>
                <a:effectLst>
                  <a:outerShdw blurRad="38100" dist="25400" dir="5400000" algn="ctr" rotWithShape="0">
                    <a:srgbClr val="6E747A">
                      <a:alpha val="43000"/>
                    </a:srgbClr>
                  </a:outerShdw>
                </a:effectLst>
              </a:rPr>
              <a:t>Bản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quyền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thuộc</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về</a:t>
            </a:r>
            <a:r>
              <a:rPr lang="en-US" sz="1200" dirty="0">
                <a:ln w="0"/>
                <a:effectLst>
                  <a:outerShdw blurRad="38100" dist="25400" dir="5400000" algn="ctr" rotWithShape="0">
                    <a:srgbClr val="6E747A">
                      <a:alpha val="43000"/>
                    </a:srgbClr>
                  </a:outerShdw>
                </a:effectLst>
              </a:rPr>
              <a:t>: FB </a:t>
            </a:r>
            <a:r>
              <a:rPr lang="en-US" sz="1200" dirty="0" err="1">
                <a:ln w="0"/>
                <a:effectLst>
                  <a:outerShdw blurRad="38100" dist="25400" dir="5400000" algn="ctr" rotWithShape="0">
                    <a:srgbClr val="6E747A">
                      <a:alpha val="43000"/>
                    </a:srgbClr>
                  </a:outerShdw>
                </a:effectLst>
              </a:rPr>
              <a:t>Hương</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Thảo</a:t>
            </a:r>
            <a:r>
              <a:rPr lang="en-US" sz="1200" dirty="0">
                <a:ln w="0"/>
                <a:effectLst>
                  <a:outerShdw blurRad="38100" dist="25400" dir="5400000" algn="ctr" rotWithShape="0">
                    <a:srgbClr val="6E747A">
                      <a:alpha val="43000"/>
                    </a:srgbClr>
                  </a:outerShdw>
                </a:effectLst>
              </a:rPr>
              <a:t> - https://www.facebook.com/huongthaoGADT/</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602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265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818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
        <p:nvSpPr>
          <p:cNvPr id="7" name="Slide Number Placeholder 5">
            <a:extLst>
              <a:ext uri="{FF2B5EF4-FFF2-40B4-BE49-F238E27FC236}">
                <a16:creationId xmlns:a16="http://schemas.microsoft.com/office/drawing/2014/main" id="{323913F4-02C2-45F6-9807-91E52005425C}"/>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48578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789413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428262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6978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69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481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290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277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73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462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449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321085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736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027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498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07474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77177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70859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05817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2/14/2022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30644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087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2/14/2022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50224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800032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46694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27036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64229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37135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92879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48966270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04566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509185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31905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819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smtClean="0"/>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097037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2022/2/14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504021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839922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4789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59200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55079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109521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6504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2/14/2022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27720395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92157732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869735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smtClean="0"/>
              <a:t>2/14/2022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701886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254792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559582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251103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915355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8577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47892293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02889815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61306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8372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21834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smtClean="0"/>
              <a:t>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40457368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959986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8576170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3686877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2022/2/14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856989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2022/2/14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79057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303778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829128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360124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655317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0580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smtClean="0"/>
              <a:t>2/14/2022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73A46-3231-402E-9E47-2803A5EA40B5}" type="slidenum">
              <a:rPr lang="en-US" smtClean="0"/>
              <a:t>‹#›</a:t>
            </a:fld>
            <a:endParaRPr lang="en-US"/>
          </a:p>
        </p:txBody>
      </p:sp>
      <p:sp>
        <p:nvSpPr>
          <p:cNvPr id="5" name="Slide Number Placeholder 5">
            <a:extLst>
              <a:ext uri="{FF2B5EF4-FFF2-40B4-BE49-F238E27FC236}">
                <a16:creationId xmlns:a16="http://schemas.microsoft.com/office/drawing/2014/main" id="{051EEF3F-2AE0-4A25-ADBC-F35E3FBB293F}"/>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417570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52148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269254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504879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4.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smtClean="0"/>
              <a:t>2/14/2022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11672552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0DD25273-92A7-40FC-8F04-322E9D72C641}"/>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7086079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2/14/2022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9E629D36-F57E-46EB-B699-C126526CC615}"/>
              </a:ext>
            </a:extLst>
          </p:cNvPr>
          <p:cNvSpPr>
            <a:spLocks noGrp="1"/>
          </p:cNvSpPr>
          <p:nvPr>
            <p:ph type="sldNum" sz="quarter" idx="4"/>
          </p:nvPr>
        </p:nvSpPr>
        <p:spPr>
          <a:xfrm>
            <a:off x="9128125" y="6356350"/>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5390966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2022/2/14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7" name="Slide Number Placeholder 5">
            <a:extLst>
              <a:ext uri="{FF2B5EF4-FFF2-40B4-BE49-F238E27FC236}">
                <a16:creationId xmlns:a16="http://schemas.microsoft.com/office/drawing/2014/main" id="{5A9F876B-30D7-4432-891F-E6996375ADF9}"/>
              </a:ext>
            </a:extLst>
          </p:cNvPr>
          <p:cNvSpPr>
            <a:spLocks noGrp="1"/>
          </p:cNvSpPr>
          <p:nvPr>
            <p:ph type="sldNum" sz="quarter" idx="4"/>
          </p:nvPr>
        </p:nvSpPr>
        <p:spPr>
          <a:xfrm>
            <a:off x="9175750" y="6356350"/>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41210419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5"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172541506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2022/2/14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
        <p:nvSpPr>
          <p:cNvPr id="7" name="TextBox 6">
            <a:extLst>
              <a:ext uri="{FF2B5EF4-FFF2-40B4-BE49-F238E27FC236}">
                <a16:creationId xmlns:a16="http://schemas.microsoft.com/office/drawing/2014/main" id="{EC1FF50B-8C1B-4089-AD8E-3B044B7851D4}"/>
              </a:ext>
            </a:extLst>
          </p:cNvPr>
          <p:cNvSpPr txBox="1"/>
          <p:nvPr userDrawn="1"/>
        </p:nvSpPr>
        <p:spPr>
          <a:xfrm>
            <a:off x="9061938" y="6492875"/>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242605978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1578477944"/>
      </p:ext>
    </p:extLst>
  </p:cSld>
  <p:clrMap bg1="lt1" tx1="dk1" bg2="lt2" tx2="dk2" accent1="accent1" accent2="accent2" accent3="accent3" accent4="accent4" accent5="accent5" accent6="accent6" hlink="hlink" folHlink="folHlink"/>
  <p:sldLayoutIdLst>
    <p:sldLayoutId id="2147483751"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7.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6.png"/><Relationship Id="rId10" Type="http://schemas.microsoft.com/office/2007/relationships/hdphoto" Target="../media/hdphoto3.wdp"/><Relationship Id="rId4" Type="http://schemas.openxmlformats.org/officeDocument/2006/relationships/image" Target="../media/image5.jp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hyperlink" Target="https://www.facebook.com/huongthaoGADT" TargetMode="Externa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9.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5.xml"/><Relationship Id="rId5" Type="http://schemas.openxmlformats.org/officeDocument/2006/relationships/tags" Target="../tags/tag5.xml"/><Relationship Id="rId10" Type="http://schemas.openxmlformats.org/officeDocument/2006/relationships/slideLayout" Target="../slideLayouts/slideLayout36.xml"/><Relationship Id="rId4" Type="http://schemas.openxmlformats.org/officeDocument/2006/relationships/tags" Target="../tags/tag4.xml"/><Relationship Id="rId9" Type="http://schemas.openxmlformats.org/officeDocument/2006/relationships/tags" Target="../tags/tag9.xml"/></Relationships>
</file>

<file path=ppt/slides/_rels/slide13.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hyperlink" Target="https://www.facebook.com/huongthaoGAD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37.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37.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6.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6.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jp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6.wdp"/><Relationship Id="rId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7.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6.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6.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notesSlide" Target="../notesSlides/notesSlide16.xml"/><Relationship Id="rId1" Type="http://schemas.openxmlformats.org/officeDocument/2006/relationships/slideLayout" Target="../slideLayouts/slideLayout60.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7.xml"/><Relationship Id="rId1" Type="http://schemas.openxmlformats.org/officeDocument/2006/relationships/slideLayout" Target="../slideLayouts/slideLayout54.xml"/><Relationship Id="rId6" Type="http://schemas.openxmlformats.org/officeDocument/2006/relationships/hyperlink" Target="https://www.facebook.com/huongthaoGADT"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0.xml"/><Relationship Id="rId6" Type="http://schemas.microsoft.com/office/2007/relationships/hdphoto" Target="../media/hdphoto12.wdp"/><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image" Target="../media/image14.jpg"/><Relationship Id="rId21" Type="http://schemas.openxmlformats.org/officeDocument/2006/relationships/slide" Target="slide9.xml"/><Relationship Id="rId7" Type="http://schemas.openxmlformats.org/officeDocument/2006/relationships/slide" Target="slide6.xml"/><Relationship Id="rId12" Type="http://schemas.microsoft.com/office/2007/relationships/hdphoto" Target="../media/hdphoto8.wdp"/><Relationship Id="rId17" Type="http://schemas.openxmlformats.org/officeDocument/2006/relationships/image" Target="../media/image19.gif"/><Relationship Id="rId2" Type="http://schemas.openxmlformats.org/officeDocument/2006/relationships/notesSlide" Target="../notesSlides/notesSlide2.xml"/><Relationship Id="rId16" Type="http://schemas.microsoft.com/office/2007/relationships/hdphoto" Target="../media/hdphoto10.wdp"/><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16.png"/><Relationship Id="rId5" Type="http://schemas.microsoft.com/office/2007/relationships/hdphoto" Target="../media/hdphoto7.wdp"/><Relationship Id="rId15" Type="http://schemas.openxmlformats.org/officeDocument/2006/relationships/image" Target="../media/image18.png"/><Relationship Id="rId10" Type="http://schemas.openxmlformats.org/officeDocument/2006/relationships/slide" Target="slide8.xml"/><Relationship Id="rId19" Type="http://schemas.microsoft.com/office/2007/relationships/hdphoto" Target="../media/hdphoto11.wdp"/><Relationship Id="rId4" Type="http://schemas.openxmlformats.org/officeDocument/2006/relationships/image" Target="../media/image15.png"/><Relationship Id="rId9" Type="http://schemas.openxmlformats.org/officeDocument/2006/relationships/slide" Target="slide7.xml"/><Relationship Id="rId14" Type="http://schemas.microsoft.com/office/2007/relationships/hdphoto" Target="../media/hdphoto9.wdp"/></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4800601" y="2506683"/>
            <a:ext cx="1371600" cy="276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7025752" y="2504385"/>
            <a:ext cx="1486489" cy="31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3581400" y="2504386"/>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5881255" y="2150964"/>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Di-Hoc-Phien-Ban-Sao-Meo-Nguyen-D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57400" y="609600"/>
            <a:ext cx="609600" cy="609600"/>
          </a:xfrm>
          <a:prstGeom prst="rect">
            <a:avLst/>
          </a:prstGeom>
        </p:spPr>
      </p:pic>
      <p:sp>
        <p:nvSpPr>
          <p:cNvPr id="11" name="Title 1"/>
          <p:cNvSpPr>
            <a:spLocks noGrp="1"/>
          </p:cNvSpPr>
          <p:nvPr>
            <p:ph type="title"/>
          </p:nvPr>
        </p:nvSpPr>
        <p:spPr>
          <a:xfrm>
            <a:off x="3048000" y="0"/>
            <a:ext cx="5326568" cy="857250"/>
          </a:xfrm>
          <a:solidFill>
            <a:schemeClr val="accent4">
              <a:lumMod val="40000"/>
              <a:lumOff val="60000"/>
            </a:schemeClr>
          </a:solidFill>
        </p:spPr>
        <p:txBody>
          <a:bodyPr/>
          <a:lstStyle/>
          <a:p>
            <a:r>
              <a:rPr lang="en-US" b="1" dirty="0">
                <a:latin typeface="Arial-Rounded" pitchFamily="34" charset="0"/>
                <a:ea typeface="Arial-Rounded" pitchFamily="34" charset="0"/>
                <a:cs typeface="Arial-Rounded" pitchFamily="34" charset="0"/>
              </a:rPr>
              <a:t>1. Ôn và khởi động</a:t>
            </a:r>
          </a:p>
        </p:txBody>
      </p:sp>
    </p:spTree>
    <p:extLst>
      <p:ext uri="{BB962C8B-B14F-4D97-AF65-F5344CB8AC3E}">
        <p14:creationId xmlns:p14="http://schemas.microsoft.com/office/powerpoint/2010/main" val="237994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4"/>
                                        </p:tgtEl>
                                        <p:attrNameLst>
                                          <p:attrName>r</p:attrName>
                                        </p:attrNameLst>
                                      </p:cBhvr>
                                    </p:animRot>
                                    <p:animRot by="-240000">
                                      <p:cBhvr>
                                        <p:cTn id="19" dur="600" fill="hold">
                                          <p:stCondLst>
                                            <p:cond delay="600"/>
                                          </p:stCondLst>
                                        </p:cTn>
                                        <p:tgtEl>
                                          <p:spTgt spid="4"/>
                                        </p:tgtEl>
                                        <p:attrNameLst>
                                          <p:attrName>r</p:attrName>
                                        </p:attrNameLst>
                                      </p:cBhvr>
                                    </p:animRot>
                                    <p:animRot by="240000">
                                      <p:cBhvr>
                                        <p:cTn id="20" dur="600" fill="hold">
                                          <p:stCondLst>
                                            <p:cond delay="1200"/>
                                          </p:stCondLst>
                                        </p:cTn>
                                        <p:tgtEl>
                                          <p:spTgt spid="4"/>
                                        </p:tgtEl>
                                        <p:attrNameLst>
                                          <p:attrName>r</p:attrName>
                                        </p:attrNameLst>
                                      </p:cBhvr>
                                    </p:animRot>
                                    <p:animRot by="-240000">
                                      <p:cBhvr>
                                        <p:cTn id="21" dur="600" fill="hold">
                                          <p:stCondLst>
                                            <p:cond delay="1800"/>
                                          </p:stCondLst>
                                        </p:cTn>
                                        <p:tgtEl>
                                          <p:spTgt spid="4"/>
                                        </p:tgtEl>
                                        <p:attrNameLst>
                                          <p:attrName>r</p:attrName>
                                        </p:attrNameLst>
                                      </p:cBhvr>
                                    </p:animRot>
                                    <p:animRot by="120000">
                                      <p:cBhvr>
                                        <p:cTn id="22" dur="600" fill="hold">
                                          <p:stCondLst>
                                            <p:cond delay="2400"/>
                                          </p:stCondLst>
                                        </p:cTn>
                                        <p:tgtEl>
                                          <p:spTgt spid="4"/>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5"/>
                                        </p:tgtEl>
                                        <p:attrNameLst>
                                          <p:attrName>r</p:attrName>
                                        </p:attrNameLst>
                                      </p:cBhvr>
                                    </p:animRot>
                                    <p:animRot by="-240000">
                                      <p:cBhvr>
                                        <p:cTn id="25" dur="600" fill="hold">
                                          <p:stCondLst>
                                            <p:cond delay="600"/>
                                          </p:stCondLst>
                                        </p:cTn>
                                        <p:tgtEl>
                                          <p:spTgt spid="5"/>
                                        </p:tgtEl>
                                        <p:attrNameLst>
                                          <p:attrName>r</p:attrName>
                                        </p:attrNameLst>
                                      </p:cBhvr>
                                    </p:animRot>
                                    <p:animRot by="240000">
                                      <p:cBhvr>
                                        <p:cTn id="26" dur="600" fill="hold">
                                          <p:stCondLst>
                                            <p:cond delay="1200"/>
                                          </p:stCondLst>
                                        </p:cTn>
                                        <p:tgtEl>
                                          <p:spTgt spid="5"/>
                                        </p:tgtEl>
                                        <p:attrNameLst>
                                          <p:attrName>r</p:attrName>
                                        </p:attrNameLst>
                                      </p:cBhvr>
                                    </p:animRot>
                                    <p:animRot by="-240000">
                                      <p:cBhvr>
                                        <p:cTn id="27" dur="600" fill="hold">
                                          <p:stCondLst>
                                            <p:cond delay="1800"/>
                                          </p:stCondLst>
                                        </p:cTn>
                                        <p:tgtEl>
                                          <p:spTgt spid="5"/>
                                        </p:tgtEl>
                                        <p:attrNameLst>
                                          <p:attrName>r</p:attrName>
                                        </p:attrNameLst>
                                      </p:cBhvr>
                                    </p:animRot>
                                    <p:animRot by="120000">
                                      <p:cBhvr>
                                        <p:cTn id="28" dur="600" fill="hold">
                                          <p:stCondLst>
                                            <p:cond delay="2400"/>
                                          </p:stCondLst>
                                        </p:cTn>
                                        <p:tgtEl>
                                          <p:spTgt spid="5"/>
                                        </p:tgtEl>
                                        <p:attrNameLst>
                                          <p:attrName>r</p:attrName>
                                        </p:attrNameLst>
                                      </p:cBhvr>
                                    </p:animRot>
                                  </p:childTnLst>
                                </p:cTn>
                              </p:par>
                              <p:par>
                                <p:cTn id="29" presetID="1" presetClass="mediacall" presetSubtype="0" fill="hold" nodeType="withEffect">
                                  <p:stCondLst>
                                    <p:cond delay="0"/>
                                  </p:stCondLst>
                                  <p:childTnLst>
                                    <p:cmd type="call" cmd="playFrom(0.0)">
                                      <p:cBhvr>
                                        <p:cTn id="3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0" numSld="8">
                <p:cTn id="31"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202444" y="1262456"/>
            <a:ext cx="5457462" cy="2875220"/>
            <a:chOff x="2118480" y="1316166"/>
            <a:chExt cx="1512168" cy="2156521"/>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1916003"/>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0" name="TextBox 9">
            <a:hlinkClick r:id="rId5"/>
            <a:extLst>
              <a:ext uri="{FF2B5EF4-FFF2-40B4-BE49-F238E27FC236}">
                <a16:creationId xmlns:a16="http://schemas.microsoft.com/office/drawing/2014/main" id="{85382C4D-D661-421D-AC8F-F01911270ABF}"/>
              </a:ext>
            </a:extLst>
          </p:cNvPr>
          <p:cNvSpPr txBox="1"/>
          <p:nvPr/>
        </p:nvSpPr>
        <p:spPr>
          <a:xfrm>
            <a:off x="10001250" y="94140"/>
            <a:ext cx="2438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Lucida Calligraphy" panose="03010101010101010101" pitchFamily="66" charset="0"/>
                <a:ea typeface="+mn-ea"/>
                <a:cs typeface="+mn-cs"/>
              </a:rPr>
              <a:t>LH: </a:t>
            </a:r>
            <a:r>
              <a:rPr kumimoji="0" lang="en-US" sz="1800" b="1" i="0" u="none" strike="noStrike" kern="1200" cap="none" spc="0" normalizeH="0" baseline="0" noProof="0" dirty="0" err="1">
                <a:ln>
                  <a:noFill/>
                </a:ln>
                <a:solidFill>
                  <a:srgbClr val="FF0000"/>
                </a:solidFill>
                <a:effectLst/>
                <a:uLnTx/>
                <a:uFillTx/>
                <a:latin typeface="Lucida Calligraphy" panose="03010101010101010101" pitchFamily="66" charset="0"/>
                <a:ea typeface="+mn-ea"/>
                <a:cs typeface="+mn-cs"/>
              </a:rPr>
              <a:t>Hương</a:t>
            </a:r>
            <a:r>
              <a:rPr kumimoji="0" lang="en-US" sz="1800" b="1" i="0" u="none" strike="noStrike" kern="1200" cap="none" spc="0" normalizeH="0" baseline="0" noProof="0" dirty="0">
                <a:ln>
                  <a:noFill/>
                </a:ln>
                <a:solidFill>
                  <a:srgbClr val="FF0000"/>
                </a:solidFill>
                <a:effectLst/>
                <a:uLnTx/>
                <a:uFillTx/>
                <a:latin typeface="Lucida Calligraphy" panose="03010101010101010101" pitchFamily="66" charset="0"/>
                <a:ea typeface="+mn-ea"/>
                <a:cs typeface="+mn-cs"/>
              </a:rPr>
              <a:t> </a:t>
            </a:r>
            <a:r>
              <a:rPr kumimoji="0" lang="en-US" sz="1800" b="1" i="0" u="none" strike="noStrike" kern="1200" cap="none" spc="0" normalizeH="0" baseline="0" noProof="0" dirty="0" err="1">
                <a:ln>
                  <a:noFill/>
                </a:ln>
                <a:solidFill>
                  <a:srgbClr val="FF0000"/>
                </a:solidFill>
                <a:effectLst/>
                <a:uLnTx/>
                <a:uFillTx/>
                <a:latin typeface="Lucida Calligraphy" panose="03010101010101010101" pitchFamily="66" charset="0"/>
                <a:ea typeface="+mn-ea"/>
                <a:cs typeface="+mn-cs"/>
              </a:rPr>
              <a:t>Thảo</a:t>
            </a:r>
            <a:endParaRPr kumimoji="0" lang="en-US" sz="1800" b="1" i="0" u="none" strike="noStrike" kern="1200" cap="none" spc="0" normalizeH="0" baseline="0" noProof="0" dirty="0">
              <a:ln>
                <a:noFill/>
              </a:ln>
              <a:solidFill>
                <a:srgbClr val="FF0000"/>
              </a:solidFill>
              <a:effectLst/>
              <a:uLnTx/>
              <a:uFillTx/>
              <a:latin typeface="Lucida Calligraphy" panose="03010101010101010101" pitchFamily="66"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3"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406712" y="1114176"/>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458720" y="1109664"/>
            <a:ext cx="4178595" cy="22327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302287" y="3698811"/>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tai</a:t>
            </a:r>
          </a:p>
        </p:txBody>
      </p:sp>
      <p:sp>
        <p:nvSpPr>
          <p:cNvPr id="16" name="TextBox 15">
            <a:extLst>
              <a:ext uri="{FF2B5EF4-FFF2-40B4-BE49-F238E27FC236}">
                <a16:creationId xmlns:a16="http://schemas.microsoft.com/office/drawing/2014/main" id="{69901CED-F56D-4B4F-BD55-E0ABE94FB819}"/>
              </a:ext>
            </a:extLst>
          </p:cNvPr>
          <p:cNvSpPr txBox="1"/>
          <p:nvPr/>
        </p:nvSpPr>
        <p:spPr>
          <a:xfrm>
            <a:off x="4233582" y="3807960"/>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7764477" y="4011923"/>
            <a:ext cx="4429125"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3" name="Cloud 22">
            <a:extLst>
              <a:ext uri="{FF2B5EF4-FFF2-40B4-BE49-F238E27FC236}">
                <a16:creationId xmlns:a16="http://schemas.microsoft.com/office/drawing/2014/main" id="{5CA7C66C-651D-45B6-AEA6-29C91A997A9E}"/>
              </a:ext>
            </a:extLst>
          </p:cNvPr>
          <p:cNvSpPr/>
          <p:nvPr/>
        </p:nvSpPr>
        <p:spPr>
          <a:xfrm>
            <a:off x="8229601" y="245170"/>
            <a:ext cx="2782402" cy="75625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7022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additive="base">
                                        <p:cTn id="64" dur="500" fill="hold"/>
                                        <p:tgtEl>
                                          <p:spTgt spid="23"/>
                                        </p:tgtEl>
                                        <p:attrNameLst>
                                          <p:attrName>ppt_x</p:attrName>
                                        </p:attrNameLst>
                                      </p:cBhvr>
                                      <p:tavLst>
                                        <p:tav tm="0">
                                          <p:val>
                                            <p:strVal val="#ppt_x"/>
                                          </p:val>
                                        </p:tav>
                                        <p:tav tm="100000">
                                          <p:val>
                                            <p:strVal val="#ppt_x"/>
                                          </p:val>
                                        </p:tav>
                                      </p:tavLst>
                                    </p:anim>
                                    <p:anim calcmode="lin" valueType="num">
                                      <p:cBhvr additive="base">
                                        <p:cTn id="6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8" grpId="0"/>
      <p:bldP spid="20" grpId="0"/>
      <p:bldP spid="15" grpId="0"/>
      <p:bldP spid="16" grpId="0"/>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ão</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dông</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sương</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tai</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sớm</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
        <p:nvSpPr>
          <p:cNvPr id="41" name="Slide Number Placeholder 5">
            <a:extLst>
              <a:ext uri="{FF2B5EF4-FFF2-40B4-BE49-F238E27FC236}">
                <a16:creationId xmlns:a16="http://schemas.microsoft.com/office/drawing/2014/main" id="{85BD8A0D-BD36-4230-8C1C-D428B953104E}"/>
              </a:ext>
            </a:extLst>
          </p:cNvPr>
          <p:cNvSpPr txBox="1">
            <a:spLocks/>
          </p:cNvSpPr>
          <p:nvPr/>
        </p:nvSpPr>
        <p:spPr>
          <a:xfrm>
            <a:off x="9251950" y="0"/>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7180"/>
                                        </p:tgtEl>
                                        <p:attrNameLst>
                                          <p:attrName>style.visibility</p:attrName>
                                        </p:attrNameLst>
                                      </p:cBhvr>
                                      <p:to>
                                        <p:strVal val="visible"/>
                                      </p:to>
                                    </p:set>
                                    <p:animEffect transition="in" filter="wipe(down)">
                                      <p:cBhvr>
                                        <p:cTn id="73" dur="580">
                                          <p:stCondLst>
                                            <p:cond delay="0"/>
                                          </p:stCondLst>
                                        </p:cTn>
                                        <p:tgtEl>
                                          <p:spTgt spid="7180"/>
                                        </p:tgtEl>
                                      </p:cBhvr>
                                    </p:animEffect>
                                    <p:anim calcmode="lin" valueType="num">
                                      <p:cBhvr>
                                        <p:cTn id="74"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79" dur="26">
                                          <p:stCondLst>
                                            <p:cond delay="650"/>
                                          </p:stCondLst>
                                        </p:cTn>
                                        <p:tgtEl>
                                          <p:spTgt spid="7180"/>
                                        </p:tgtEl>
                                      </p:cBhvr>
                                      <p:to x="100000" y="60000"/>
                                    </p:animScale>
                                    <p:animScale>
                                      <p:cBhvr>
                                        <p:cTn id="80" dur="166" decel="50000">
                                          <p:stCondLst>
                                            <p:cond delay="676"/>
                                          </p:stCondLst>
                                        </p:cTn>
                                        <p:tgtEl>
                                          <p:spTgt spid="7180"/>
                                        </p:tgtEl>
                                      </p:cBhvr>
                                      <p:to x="100000" y="100000"/>
                                    </p:animScale>
                                    <p:animScale>
                                      <p:cBhvr>
                                        <p:cTn id="81" dur="26">
                                          <p:stCondLst>
                                            <p:cond delay="1312"/>
                                          </p:stCondLst>
                                        </p:cTn>
                                        <p:tgtEl>
                                          <p:spTgt spid="7180"/>
                                        </p:tgtEl>
                                      </p:cBhvr>
                                      <p:to x="100000" y="80000"/>
                                    </p:animScale>
                                    <p:animScale>
                                      <p:cBhvr>
                                        <p:cTn id="82" dur="166" decel="50000">
                                          <p:stCondLst>
                                            <p:cond delay="1338"/>
                                          </p:stCondLst>
                                        </p:cTn>
                                        <p:tgtEl>
                                          <p:spTgt spid="7180"/>
                                        </p:tgtEl>
                                      </p:cBhvr>
                                      <p:to x="100000" y="100000"/>
                                    </p:animScale>
                                    <p:animScale>
                                      <p:cBhvr>
                                        <p:cTn id="83" dur="26">
                                          <p:stCondLst>
                                            <p:cond delay="1642"/>
                                          </p:stCondLst>
                                        </p:cTn>
                                        <p:tgtEl>
                                          <p:spTgt spid="7180"/>
                                        </p:tgtEl>
                                      </p:cBhvr>
                                      <p:to x="100000" y="90000"/>
                                    </p:animScale>
                                    <p:animScale>
                                      <p:cBhvr>
                                        <p:cTn id="84" dur="166" decel="50000">
                                          <p:stCondLst>
                                            <p:cond delay="1668"/>
                                          </p:stCondLst>
                                        </p:cTn>
                                        <p:tgtEl>
                                          <p:spTgt spid="7180"/>
                                        </p:tgtEl>
                                      </p:cBhvr>
                                      <p:to x="100000" y="100000"/>
                                    </p:animScale>
                                    <p:animScale>
                                      <p:cBhvr>
                                        <p:cTn id="85" dur="26">
                                          <p:stCondLst>
                                            <p:cond delay="1808"/>
                                          </p:stCondLst>
                                        </p:cTn>
                                        <p:tgtEl>
                                          <p:spTgt spid="7180"/>
                                        </p:tgtEl>
                                      </p:cBhvr>
                                      <p:to x="100000" y="95000"/>
                                    </p:animScale>
                                    <p:animScale>
                                      <p:cBhvr>
                                        <p:cTn id="86" dur="166" decel="50000">
                                          <p:stCondLst>
                                            <p:cond delay="1834"/>
                                          </p:stCondLst>
                                        </p:cTn>
                                        <p:tgtEl>
                                          <p:spTgt spid="7180"/>
                                        </p:tgtEl>
                                      </p:cBhvr>
                                      <p:to x="100000" y="100000"/>
                                    </p:animScale>
                                  </p:childTnLst>
                                </p:cTn>
                              </p:par>
                              <p:par>
                                <p:cTn id="87" presetID="26" presetClass="entr" presetSubtype="0" fill="hold" grpId="1" nodeType="with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wipe(down)">
                                      <p:cBhvr>
                                        <p:cTn id="89" dur="580">
                                          <p:stCondLst>
                                            <p:cond delay="0"/>
                                          </p:stCondLst>
                                        </p:cTn>
                                        <p:tgtEl>
                                          <p:spTgt spid="36"/>
                                        </p:tgtEl>
                                      </p:cBhvr>
                                    </p:animEffect>
                                    <p:anim calcmode="lin" valueType="num">
                                      <p:cBhvr>
                                        <p:cTn id="9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5" dur="26">
                                          <p:stCondLst>
                                            <p:cond delay="650"/>
                                          </p:stCondLst>
                                        </p:cTn>
                                        <p:tgtEl>
                                          <p:spTgt spid="36"/>
                                        </p:tgtEl>
                                      </p:cBhvr>
                                      <p:to x="100000" y="60000"/>
                                    </p:animScale>
                                    <p:animScale>
                                      <p:cBhvr>
                                        <p:cTn id="96" dur="166" decel="50000">
                                          <p:stCondLst>
                                            <p:cond delay="676"/>
                                          </p:stCondLst>
                                        </p:cTn>
                                        <p:tgtEl>
                                          <p:spTgt spid="36"/>
                                        </p:tgtEl>
                                      </p:cBhvr>
                                      <p:to x="100000" y="100000"/>
                                    </p:animScale>
                                    <p:animScale>
                                      <p:cBhvr>
                                        <p:cTn id="97" dur="26">
                                          <p:stCondLst>
                                            <p:cond delay="1312"/>
                                          </p:stCondLst>
                                        </p:cTn>
                                        <p:tgtEl>
                                          <p:spTgt spid="36"/>
                                        </p:tgtEl>
                                      </p:cBhvr>
                                      <p:to x="100000" y="80000"/>
                                    </p:animScale>
                                    <p:animScale>
                                      <p:cBhvr>
                                        <p:cTn id="98" dur="166" decel="50000">
                                          <p:stCondLst>
                                            <p:cond delay="1338"/>
                                          </p:stCondLst>
                                        </p:cTn>
                                        <p:tgtEl>
                                          <p:spTgt spid="36"/>
                                        </p:tgtEl>
                                      </p:cBhvr>
                                      <p:to x="100000" y="100000"/>
                                    </p:animScale>
                                    <p:animScale>
                                      <p:cBhvr>
                                        <p:cTn id="99" dur="26">
                                          <p:stCondLst>
                                            <p:cond delay="1642"/>
                                          </p:stCondLst>
                                        </p:cTn>
                                        <p:tgtEl>
                                          <p:spTgt spid="36"/>
                                        </p:tgtEl>
                                      </p:cBhvr>
                                      <p:to x="100000" y="90000"/>
                                    </p:animScale>
                                    <p:animScale>
                                      <p:cBhvr>
                                        <p:cTn id="100" dur="166" decel="50000">
                                          <p:stCondLst>
                                            <p:cond delay="1668"/>
                                          </p:stCondLst>
                                        </p:cTn>
                                        <p:tgtEl>
                                          <p:spTgt spid="36"/>
                                        </p:tgtEl>
                                      </p:cBhvr>
                                      <p:to x="100000" y="100000"/>
                                    </p:animScale>
                                    <p:animScale>
                                      <p:cBhvr>
                                        <p:cTn id="101" dur="26">
                                          <p:stCondLst>
                                            <p:cond delay="1808"/>
                                          </p:stCondLst>
                                        </p:cTn>
                                        <p:tgtEl>
                                          <p:spTgt spid="36"/>
                                        </p:tgtEl>
                                      </p:cBhvr>
                                      <p:to x="100000" y="95000"/>
                                    </p:animScale>
                                    <p:animScale>
                                      <p:cBhvr>
                                        <p:cTn id="102" dur="166" decel="50000">
                                          <p:stCondLst>
                                            <p:cond delay="1834"/>
                                          </p:stCondLst>
                                        </p:cTn>
                                        <p:tgtEl>
                                          <p:spTgt spid="36"/>
                                        </p:tgtEl>
                                      </p:cBhvr>
                                      <p:to x="100000" y="100000"/>
                                    </p:animScale>
                                  </p:childTnLst>
                                </p:cTn>
                              </p:par>
                              <p:par>
                                <p:cTn id="103" presetID="26" presetClass="entr" presetSubtype="0" fill="hold" nodeType="with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wipe(down)">
                                      <p:cBhvr>
                                        <p:cTn id="105" dur="580">
                                          <p:stCondLst>
                                            <p:cond delay="0"/>
                                          </p:stCondLst>
                                        </p:cTn>
                                        <p:tgtEl>
                                          <p:spTgt spid="35"/>
                                        </p:tgtEl>
                                      </p:cBhvr>
                                    </p:animEffect>
                                    <p:anim calcmode="lin" valueType="num">
                                      <p:cBhvr>
                                        <p:cTn id="106"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11" dur="26">
                                          <p:stCondLst>
                                            <p:cond delay="650"/>
                                          </p:stCondLst>
                                        </p:cTn>
                                        <p:tgtEl>
                                          <p:spTgt spid="35"/>
                                        </p:tgtEl>
                                      </p:cBhvr>
                                      <p:to x="100000" y="60000"/>
                                    </p:animScale>
                                    <p:animScale>
                                      <p:cBhvr>
                                        <p:cTn id="112" dur="166" decel="50000">
                                          <p:stCondLst>
                                            <p:cond delay="676"/>
                                          </p:stCondLst>
                                        </p:cTn>
                                        <p:tgtEl>
                                          <p:spTgt spid="35"/>
                                        </p:tgtEl>
                                      </p:cBhvr>
                                      <p:to x="100000" y="100000"/>
                                    </p:animScale>
                                    <p:animScale>
                                      <p:cBhvr>
                                        <p:cTn id="113" dur="26">
                                          <p:stCondLst>
                                            <p:cond delay="1312"/>
                                          </p:stCondLst>
                                        </p:cTn>
                                        <p:tgtEl>
                                          <p:spTgt spid="35"/>
                                        </p:tgtEl>
                                      </p:cBhvr>
                                      <p:to x="100000" y="80000"/>
                                    </p:animScale>
                                    <p:animScale>
                                      <p:cBhvr>
                                        <p:cTn id="114" dur="166" decel="50000">
                                          <p:stCondLst>
                                            <p:cond delay="1338"/>
                                          </p:stCondLst>
                                        </p:cTn>
                                        <p:tgtEl>
                                          <p:spTgt spid="35"/>
                                        </p:tgtEl>
                                      </p:cBhvr>
                                      <p:to x="100000" y="100000"/>
                                    </p:animScale>
                                    <p:animScale>
                                      <p:cBhvr>
                                        <p:cTn id="115" dur="26">
                                          <p:stCondLst>
                                            <p:cond delay="1642"/>
                                          </p:stCondLst>
                                        </p:cTn>
                                        <p:tgtEl>
                                          <p:spTgt spid="35"/>
                                        </p:tgtEl>
                                      </p:cBhvr>
                                      <p:to x="100000" y="90000"/>
                                    </p:animScale>
                                    <p:animScale>
                                      <p:cBhvr>
                                        <p:cTn id="116" dur="166" decel="50000">
                                          <p:stCondLst>
                                            <p:cond delay="1668"/>
                                          </p:stCondLst>
                                        </p:cTn>
                                        <p:tgtEl>
                                          <p:spTgt spid="35"/>
                                        </p:tgtEl>
                                      </p:cBhvr>
                                      <p:to x="100000" y="100000"/>
                                    </p:animScale>
                                    <p:animScale>
                                      <p:cBhvr>
                                        <p:cTn id="117" dur="26">
                                          <p:stCondLst>
                                            <p:cond delay="1808"/>
                                          </p:stCondLst>
                                        </p:cTn>
                                        <p:tgtEl>
                                          <p:spTgt spid="35"/>
                                        </p:tgtEl>
                                      </p:cBhvr>
                                      <p:to x="100000" y="95000"/>
                                    </p:animScale>
                                    <p:animScale>
                                      <p:cBhvr>
                                        <p:cTn id="118" dur="166" decel="50000">
                                          <p:stCondLst>
                                            <p:cond delay="1834"/>
                                          </p:stCondLst>
                                        </p:cTn>
                                        <p:tgtEl>
                                          <p:spTgt spid="35"/>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grpId="1" nodeType="clickEffect">
                                  <p:stCondLst>
                                    <p:cond delay="0"/>
                                  </p:stCondLst>
                                  <p:childTnLst>
                                    <p:set>
                                      <p:cBhvr>
                                        <p:cTn id="122" dur="1" fill="hold">
                                          <p:stCondLst>
                                            <p:cond delay="0"/>
                                          </p:stCondLst>
                                        </p:cTn>
                                        <p:tgtEl>
                                          <p:spTgt spid="40"/>
                                        </p:tgtEl>
                                        <p:attrNameLst>
                                          <p:attrName>style.visibility</p:attrName>
                                        </p:attrNameLst>
                                      </p:cBhvr>
                                      <p:to>
                                        <p:strVal val="visible"/>
                                      </p:to>
                                    </p:set>
                                    <p:animEffect transition="in" filter="wipe(down)">
                                      <p:cBhvr>
                                        <p:cTn id="123" dur="580">
                                          <p:stCondLst>
                                            <p:cond delay="0"/>
                                          </p:stCondLst>
                                        </p:cTn>
                                        <p:tgtEl>
                                          <p:spTgt spid="40"/>
                                        </p:tgtEl>
                                      </p:cBhvr>
                                    </p:animEffect>
                                    <p:anim calcmode="lin" valueType="num">
                                      <p:cBhvr>
                                        <p:cTn id="12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29" dur="26">
                                          <p:stCondLst>
                                            <p:cond delay="650"/>
                                          </p:stCondLst>
                                        </p:cTn>
                                        <p:tgtEl>
                                          <p:spTgt spid="40"/>
                                        </p:tgtEl>
                                      </p:cBhvr>
                                      <p:to x="100000" y="60000"/>
                                    </p:animScale>
                                    <p:animScale>
                                      <p:cBhvr>
                                        <p:cTn id="130" dur="166" decel="50000">
                                          <p:stCondLst>
                                            <p:cond delay="676"/>
                                          </p:stCondLst>
                                        </p:cTn>
                                        <p:tgtEl>
                                          <p:spTgt spid="40"/>
                                        </p:tgtEl>
                                      </p:cBhvr>
                                      <p:to x="100000" y="100000"/>
                                    </p:animScale>
                                    <p:animScale>
                                      <p:cBhvr>
                                        <p:cTn id="131" dur="26">
                                          <p:stCondLst>
                                            <p:cond delay="1312"/>
                                          </p:stCondLst>
                                        </p:cTn>
                                        <p:tgtEl>
                                          <p:spTgt spid="40"/>
                                        </p:tgtEl>
                                      </p:cBhvr>
                                      <p:to x="100000" y="80000"/>
                                    </p:animScale>
                                    <p:animScale>
                                      <p:cBhvr>
                                        <p:cTn id="132" dur="166" decel="50000">
                                          <p:stCondLst>
                                            <p:cond delay="1338"/>
                                          </p:stCondLst>
                                        </p:cTn>
                                        <p:tgtEl>
                                          <p:spTgt spid="40"/>
                                        </p:tgtEl>
                                      </p:cBhvr>
                                      <p:to x="100000" y="100000"/>
                                    </p:animScale>
                                    <p:animScale>
                                      <p:cBhvr>
                                        <p:cTn id="133" dur="26">
                                          <p:stCondLst>
                                            <p:cond delay="1642"/>
                                          </p:stCondLst>
                                        </p:cTn>
                                        <p:tgtEl>
                                          <p:spTgt spid="40"/>
                                        </p:tgtEl>
                                      </p:cBhvr>
                                      <p:to x="100000" y="90000"/>
                                    </p:animScale>
                                    <p:animScale>
                                      <p:cBhvr>
                                        <p:cTn id="134" dur="166" decel="50000">
                                          <p:stCondLst>
                                            <p:cond delay="1668"/>
                                          </p:stCondLst>
                                        </p:cTn>
                                        <p:tgtEl>
                                          <p:spTgt spid="40"/>
                                        </p:tgtEl>
                                      </p:cBhvr>
                                      <p:to x="100000" y="100000"/>
                                    </p:animScale>
                                    <p:animScale>
                                      <p:cBhvr>
                                        <p:cTn id="135" dur="26">
                                          <p:stCondLst>
                                            <p:cond delay="1808"/>
                                          </p:stCondLst>
                                        </p:cTn>
                                        <p:tgtEl>
                                          <p:spTgt spid="40"/>
                                        </p:tgtEl>
                                      </p:cBhvr>
                                      <p:to x="100000" y="95000"/>
                                    </p:animScale>
                                    <p:animScale>
                                      <p:cBhvr>
                                        <p:cTn id="136" dur="166" decel="50000">
                                          <p:stCondLst>
                                            <p:cond delay="1834"/>
                                          </p:stCondLst>
                                        </p:cTn>
                                        <p:tgtEl>
                                          <p:spTgt spid="40"/>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nodeType="withEffect">
                                  <p:stCondLst>
                                    <p:cond delay="0"/>
                                  </p:stCondLst>
                                  <p:childTnLst>
                                    <p:set>
                                      <p:cBhvr>
                                        <p:cTn id="154" dur="1" fill="hold">
                                          <p:stCondLst>
                                            <p:cond delay="0"/>
                                          </p:stCondLst>
                                        </p:cTn>
                                        <p:tgtEl>
                                          <p:spTgt spid="39"/>
                                        </p:tgtEl>
                                        <p:attrNameLst>
                                          <p:attrName>style.visibility</p:attrName>
                                        </p:attrNameLst>
                                      </p:cBhvr>
                                      <p:to>
                                        <p:strVal val="visible"/>
                                      </p:to>
                                    </p:set>
                                    <p:animEffect transition="in" filter="wipe(down)">
                                      <p:cBhvr>
                                        <p:cTn id="155" dur="580">
                                          <p:stCondLst>
                                            <p:cond delay="0"/>
                                          </p:stCondLst>
                                        </p:cTn>
                                        <p:tgtEl>
                                          <p:spTgt spid="39"/>
                                        </p:tgtEl>
                                      </p:cBhvr>
                                    </p:animEffect>
                                    <p:anim calcmode="lin" valueType="num">
                                      <p:cBhvr>
                                        <p:cTn id="156"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61" dur="26">
                                          <p:stCondLst>
                                            <p:cond delay="650"/>
                                          </p:stCondLst>
                                        </p:cTn>
                                        <p:tgtEl>
                                          <p:spTgt spid="39"/>
                                        </p:tgtEl>
                                      </p:cBhvr>
                                      <p:to x="100000" y="60000"/>
                                    </p:animScale>
                                    <p:animScale>
                                      <p:cBhvr>
                                        <p:cTn id="162" dur="166" decel="50000">
                                          <p:stCondLst>
                                            <p:cond delay="676"/>
                                          </p:stCondLst>
                                        </p:cTn>
                                        <p:tgtEl>
                                          <p:spTgt spid="39"/>
                                        </p:tgtEl>
                                      </p:cBhvr>
                                      <p:to x="100000" y="100000"/>
                                    </p:animScale>
                                    <p:animScale>
                                      <p:cBhvr>
                                        <p:cTn id="163" dur="26">
                                          <p:stCondLst>
                                            <p:cond delay="1312"/>
                                          </p:stCondLst>
                                        </p:cTn>
                                        <p:tgtEl>
                                          <p:spTgt spid="39"/>
                                        </p:tgtEl>
                                      </p:cBhvr>
                                      <p:to x="100000" y="80000"/>
                                    </p:animScale>
                                    <p:animScale>
                                      <p:cBhvr>
                                        <p:cTn id="164" dur="166" decel="50000">
                                          <p:stCondLst>
                                            <p:cond delay="1338"/>
                                          </p:stCondLst>
                                        </p:cTn>
                                        <p:tgtEl>
                                          <p:spTgt spid="39"/>
                                        </p:tgtEl>
                                      </p:cBhvr>
                                      <p:to x="100000" y="100000"/>
                                    </p:animScale>
                                    <p:animScale>
                                      <p:cBhvr>
                                        <p:cTn id="165" dur="26">
                                          <p:stCondLst>
                                            <p:cond delay="1642"/>
                                          </p:stCondLst>
                                        </p:cTn>
                                        <p:tgtEl>
                                          <p:spTgt spid="39"/>
                                        </p:tgtEl>
                                      </p:cBhvr>
                                      <p:to x="100000" y="90000"/>
                                    </p:animScale>
                                    <p:animScale>
                                      <p:cBhvr>
                                        <p:cTn id="166" dur="166" decel="50000">
                                          <p:stCondLst>
                                            <p:cond delay="1668"/>
                                          </p:stCondLst>
                                        </p:cTn>
                                        <p:tgtEl>
                                          <p:spTgt spid="39"/>
                                        </p:tgtEl>
                                      </p:cBhvr>
                                      <p:to x="100000" y="100000"/>
                                    </p:animScale>
                                    <p:animScale>
                                      <p:cBhvr>
                                        <p:cTn id="167" dur="26">
                                          <p:stCondLst>
                                            <p:cond delay="1808"/>
                                          </p:stCondLst>
                                        </p:cTn>
                                        <p:tgtEl>
                                          <p:spTgt spid="39"/>
                                        </p:tgtEl>
                                      </p:cBhvr>
                                      <p:to x="100000" y="95000"/>
                                    </p:animScale>
                                    <p:animScale>
                                      <p:cBhvr>
                                        <p:cTn id="168" dur="166" decel="50000">
                                          <p:stCondLst>
                                            <p:cond delay="1834"/>
                                          </p:stCondLst>
                                        </p:cTn>
                                        <p:tgtEl>
                                          <p:spTgt spid="39"/>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grpId="1" nodeType="clickEffect">
                                  <p:stCondLst>
                                    <p:cond delay="0"/>
                                  </p:stCondLst>
                                  <p:childTnLst>
                                    <p:set>
                                      <p:cBhvr>
                                        <p:cTn id="172" dur="1" fill="hold">
                                          <p:stCondLst>
                                            <p:cond delay="0"/>
                                          </p:stCondLst>
                                        </p:cTn>
                                        <p:tgtEl>
                                          <p:spTgt spid="44"/>
                                        </p:tgtEl>
                                        <p:attrNameLst>
                                          <p:attrName>style.visibility</p:attrName>
                                        </p:attrNameLst>
                                      </p:cBhvr>
                                      <p:to>
                                        <p:strVal val="visible"/>
                                      </p:to>
                                    </p:set>
                                    <p:animEffect transition="in" filter="wipe(down)">
                                      <p:cBhvr>
                                        <p:cTn id="173" dur="580">
                                          <p:stCondLst>
                                            <p:cond delay="0"/>
                                          </p:stCondLst>
                                        </p:cTn>
                                        <p:tgtEl>
                                          <p:spTgt spid="44"/>
                                        </p:tgtEl>
                                      </p:cBhvr>
                                    </p:animEffect>
                                    <p:anim calcmode="lin" valueType="num">
                                      <p:cBhvr>
                                        <p:cTn id="174"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79" dur="26">
                                          <p:stCondLst>
                                            <p:cond delay="650"/>
                                          </p:stCondLst>
                                        </p:cTn>
                                        <p:tgtEl>
                                          <p:spTgt spid="44"/>
                                        </p:tgtEl>
                                      </p:cBhvr>
                                      <p:to x="100000" y="60000"/>
                                    </p:animScale>
                                    <p:animScale>
                                      <p:cBhvr>
                                        <p:cTn id="180" dur="166" decel="50000">
                                          <p:stCondLst>
                                            <p:cond delay="676"/>
                                          </p:stCondLst>
                                        </p:cTn>
                                        <p:tgtEl>
                                          <p:spTgt spid="44"/>
                                        </p:tgtEl>
                                      </p:cBhvr>
                                      <p:to x="100000" y="100000"/>
                                    </p:animScale>
                                    <p:animScale>
                                      <p:cBhvr>
                                        <p:cTn id="181" dur="26">
                                          <p:stCondLst>
                                            <p:cond delay="1312"/>
                                          </p:stCondLst>
                                        </p:cTn>
                                        <p:tgtEl>
                                          <p:spTgt spid="44"/>
                                        </p:tgtEl>
                                      </p:cBhvr>
                                      <p:to x="100000" y="80000"/>
                                    </p:animScale>
                                    <p:animScale>
                                      <p:cBhvr>
                                        <p:cTn id="182" dur="166" decel="50000">
                                          <p:stCondLst>
                                            <p:cond delay="1338"/>
                                          </p:stCondLst>
                                        </p:cTn>
                                        <p:tgtEl>
                                          <p:spTgt spid="44"/>
                                        </p:tgtEl>
                                      </p:cBhvr>
                                      <p:to x="100000" y="100000"/>
                                    </p:animScale>
                                    <p:animScale>
                                      <p:cBhvr>
                                        <p:cTn id="183" dur="26">
                                          <p:stCondLst>
                                            <p:cond delay="1642"/>
                                          </p:stCondLst>
                                        </p:cTn>
                                        <p:tgtEl>
                                          <p:spTgt spid="44"/>
                                        </p:tgtEl>
                                      </p:cBhvr>
                                      <p:to x="100000" y="90000"/>
                                    </p:animScale>
                                    <p:animScale>
                                      <p:cBhvr>
                                        <p:cTn id="184" dur="166" decel="50000">
                                          <p:stCondLst>
                                            <p:cond delay="1668"/>
                                          </p:stCondLst>
                                        </p:cTn>
                                        <p:tgtEl>
                                          <p:spTgt spid="44"/>
                                        </p:tgtEl>
                                      </p:cBhvr>
                                      <p:to x="100000" y="100000"/>
                                    </p:animScale>
                                    <p:animScale>
                                      <p:cBhvr>
                                        <p:cTn id="185" dur="26">
                                          <p:stCondLst>
                                            <p:cond delay="1808"/>
                                          </p:stCondLst>
                                        </p:cTn>
                                        <p:tgtEl>
                                          <p:spTgt spid="44"/>
                                        </p:tgtEl>
                                      </p:cBhvr>
                                      <p:to x="100000" y="95000"/>
                                    </p:animScale>
                                    <p:animScale>
                                      <p:cBhvr>
                                        <p:cTn id="186" dur="166" decel="50000">
                                          <p:stCondLst>
                                            <p:cond delay="1834"/>
                                          </p:stCondLst>
                                        </p:cTn>
                                        <p:tgtEl>
                                          <p:spTgt spid="44"/>
                                        </p:tgtEl>
                                      </p:cBhvr>
                                      <p:to x="100000" y="100000"/>
                                    </p:animScale>
                                  </p:childTnLst>
                                </p:cTn>
                              </p:par>
                              <p:par>
                                <p:cTn id="187" presetID="26" presetClass="entr" presetSubtype="0" fill="hold" nodeType="withEffect">
                                  <p:stCondLst>
                                    <p:cond delay="0"/>
                                  </p:stCondLst>
                                  <p:childTnLst>
                                    <p:set>
                                      <p:cBhvr>
                                        <p:cTn id="188" dur="1" fill="hold">
                                          <p:stCondLst>
                                            <p:cond delay="0"/>
                                          </p:stCondLst>
                                        </p:cTn>
                                        <p:tgtEl>
                                          <p:spTgt spid="7182"/>
                                        </p:tgtEl>
                                        <p:attrNameLst>
                                          <p:attrName>style.visibility</p:attrName>
                                        </p:attrNameLst>
                                      </p:cBhvr>
                                      <p:to>
                                        <p:strVal val="visible"/>
                                      </p:to>
                                    </p:set>
                                    <p:animEffect transition="in" filter="wipe(down)">
                                      <p:cBhvr>
                                        <p:cTn id="189" dur="580">
                                          <p:stCondLst>
                                            <p:cond delay="0"/>
                                          </p:stCondLst>
                                        </p:cTn>
                                        <p:tgtEl>
                                          <p:spTgt spid="7182"/>
                                        </p:tgtEl>
                                      </p:cBhvr>
                                    </p:animEffect>
                                    <p:anim calcmode="lin" valueType="num">
                                      <p:cBhvr>
                                        <p:cTn id="190"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195" dur="26">
                                          <p:stCondLst>
                                            <p:cond delay="650"/>
                                          </p:stCondLst>
                                        </p:cTn>
                                        <p:tgtEl>
                                          <p:spTgt spid="7182"/>
                                        </p:tgtEl>
                                      </p:cBhvr>
                                      <p:to x="100000" y="60000"/>
                                    </p:animScale>
                                    <p:animScale>
                                      <p:cBhvr>
                                        <p:cTn id="196" dur="166" decel="50000">
                                          <p:stCondLst>
                                            <p:cond delay="676"/>
                                          </p:stCondLst>
                                        </p:cTn>
                                        <p:tgtEl>
                                          <p:spTgt spid="7182"/>
                                        </p:tgtEl>
                                      </p:cBhvr>
                                      <p:to x="100000" y="100000"/>
                                    </p:animScale>
                                    <p:animScale>
                                      <p:cBhvr>
                                        <p:cTn id="197" dur="26">
                                          <p:stCondLst>
                                            <p:cond delay="1312"/>
                                          </p:stCondLst>
                                        </p:cTn>
                                        <p:tgtEl>
                                          <p:spTgt spid="7182"/>
                                        </p:tgtEl>
                                      </p:cBhvr>
                                      <p:to x="100000" y="80000"/>
                                    </p:animScale>
                                    <p:animScale>
                                      <p:cBhvr>
                                        <p:cTn id="198" dur="166" decel="50000">
                                          <p:stCondLst>
                                            <p:cond delay="1338"/>
                                          </p:stCondLst>
                                        </p:cTn>
                                        <p:tgtEl>
                                          <p:spTgt spid="7182"/>
                                        </p:tgtEl>
                                      </p:cBhvr>
                                      <p:to x="100000" y="100000"/>
                                    </p:animScale>
                                    <p:animScale>
                                      <p:cBhvr>
                                        <p:cTn id="199" dur="26">
                                          <p:stCondLst>
                                            <p:cond delay="1642"/>
                                          </p:stCondLst>
                                        </p:cTn>
                                        <p:tgtEl>
                                          <p:spTgt spid="7182"/>
                                        </p:tgtEl>
                                      </p:cBhvr>
                                      <p:to x="100000" y="90000"/>
                                    </p:animScale>
                                    <p:animScale>
                                      <p:cBhvr>
                                        <p:cTn id="200" dur="166" decel="50000">
                                          <p:stCondLst>
                                            <p:cond delay="1668"/>
                                          </p:stCondLst>
                                        </p:cTn>
                                        <p:tgtEl>
                                          <p:spTgt spid="7182"/>
                                        </p:tgtEl>
                                      </p:cBhvr>
                                      <p:to x="100000" y="100000"/>
                                    </p:animScale>
                                    <p:animScale>
                                      <p:cBhvr>
                                        <p:cTn id="201" dur="26">
                                          <p:stCondLst>
                                            <p:cond delay="1808"/>
                                          </p:stCondLst>
                                        </p:cTn>
                                        <p:tgtEl>
                                          <p:spTgt spid="7182"/>
                                        </p:tgtEl>
                                      </p:cBhvr>
                                      <p:to x="100000" y="95000"/>
                                    </p:animScale>
                                    <p:animScale>
                                      <p:cBhvr>
                                        <p:cTn id="202" dur="166" decel="50000">
                                          <p:stCondLst>
                                            <p:cond delay="1834"/>
                                          </p:stCondLst>
                                        </p:cTn>
                                        <p:tgtEl>
                                          <p:spTgt spid="7182"/>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43"/>
                                        </p:tgtEl>
                                        <p:attrNameLst>
                                          <p:attrName>style.visibility</p:attrName>
                                        </p:attrNameLst>
                                      </p:cBhvr>
                                      <p:to>
                                        <p:strVal val="visible"/>
                                      </p:to>
                                    </p:set>
                                    <p:animEffect transition="in" filter="wipe(down)">
                                      <p:cBhvr>
                                        <p:cTn id="205" dur="580">
                                          <p:stCondLst>
                                            <p:cond delay="0"/>
                                          </p:stCondLst>
                                        </p:cTn>
                                        <p:tgtEl>
                                          <p:spTgt spid="43"/>
                                        </p:tgtEl>
                                      </p:cBhvr>
                                    </p:animEffect>
                                    <p:anim calcmode="lin" valueType="num">
                                      <p:cBhvr>
                                        <p:cTn id="206"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11" dur="26">
                                          <p:stCondLst>
                                            <p:cond delay="650"/>
                                          </p:stCondLst>
                                        </p:cTn>
                                        <p:tgtEl>
                                          <p:spTgt spid="43"/>
                                        </p:tgtEl>
                                      </p:cBhvr>
                                      <p:to x="100000" y="60000"/>
                                    </p:animScale>
                                    <p:animScale>
                                      <p:cBhvr>
                                        <p:cTn id="212" dur="166" decel="50000">
                                          <p:stCondLst>
                                            <p:cond delay="676"/>
                                          </p:stCondLst>
                                        </p:cTn>
                                        <p:tgtEl>
                                          <p:spTgt spid="43"/>
                                        </p:tgtEl>
                                      </p:cBhvr>
                                      <p:to x="100000" y="100000"/>
                                    </p:animScale>
                                    <p:animScale>
                                      <p:cBhvr>
                                        <p:cTn id="213" dur="26">
                                          <p:stCondLst>
                                            <p:cond delay="1312"/>
                                          </p:stCondLst>
                                        </p:cTn>
                                        <p:tgtEl>
                                          <p:spTgt spid="43"/>
                                        </p:tgtEl>
                                      </p:cBhvr>
                                      <p:to x="100000" y="80000"/>
                                    </p:animScale>
                                    <p:animScale>
                                      <p:cBhvr>
                                        <p:cTn id="214" dur="166" decel="50000">
                                          <p:stCondLst>
                                            <p:cond delay="1338"/>
                                          </p:stCondLst>
                                        </p:cTn>
                                        <p:tgtEl>
                                          <p:spTgt spid="43"/>
                                        </p:tgtEl>
                                      </p:cBhvr>
                                      <p:to x="100000" y="100000"/>
                                    </p:animScale>
                                    <p:animScale>
                                      <p:cBhvr>
                                        <p:cTn id="215" dur="26">
                                          <p:stCondLst>
                                            <p:cond delay="1642"/>
                                          </p:stCondLst>
                                        </p:cTn>
                                        <p:tgtEl>
                                          <p:spTgt spid="43"/>
                                        </p:tgtEl>
                                      </p:cBhvr>
                                      <p:to x="100000" y="90000"/>
                                    </p:animScale>
                                    <p:animScale>
                                      <p:cBhvr>
                                        <p:cTn id="216" dur="166" decel="50000">
                                          <p:stCondLst>
                                            <p:cond delay="1668"/>
                                          </p:stCondLst>
                                        </p:cTn>
                                        <p:tgtEl>
                                          <p:spTgt spid="43"/>
                                        </p:tgtEl>
                                      </p:cBhvr>
                                      <p:to x="100000" y="100000"/>
                                    </p:animScale>
                                    <p:animScale>
                                      <p:cBhvr>
                                        <p:cTn id="217" dur="26">
                                          <p:stCondLst>
                                            <p:cond delay="1808"/>
                                          </p:stCondLst>
                                        </p:cTn>
                                        <p:tgtEl>
                                          <p:spTgt spid="43"/>
                                        </p:tgtEl>
                                      </p:cBhvr>
                                      <p:to x="100000" y="95000"/>
                                    </p:animScale>
                                    <p:animScale>
                                      <p:cBhvr>
                                        <p:cTn id="218" dur="166" decel="50000">
                                          <p:stCondLst>
                                            <p:cond delay="1834"/>
                                          </p:stCondLst>
                                        </p:cTn>
                                        <p:tgtEl>
                                          <p:spTgt spid="4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3794942" y="943551"/>
            <a:ext cx="6844483" cy="2202605"/>
            <a:chOff x="164332" y="1993081"/>
            <a:chExt cx="2101521" cy="2006459"/>
          </a:xfrm>
        </p:grpSpPr>
        <p:sp>
          <p:nvSpPr>
            <p:cNvPr id="43" name="Hexagon 42">
              <a:extLst>
                <a:ext uri="{FF2B5EF4-FFF2-40B4-BE49-F238E27FC236}">
                  <a16:creationId xmlns:a16="http://schemas.microsoft.com/office/drawing/2014/main" id="{C9A10510-73D6-48FC-9336-FA1260DCA4BA}"/>
                </a:ext>
              </a:extLst>
            </p:cNvPr>
            <p:cNvSpPr/>
            <p:nvPr/>
          </p:nvSpPr>
          <p:spPr>
            <a:xfrm>
              <a:off x="164332" y="1993081"/>
              <a:ext cx="2101521" cy="200645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8003" y="2064998"/>
              <a:ext cx="1808630" cy="1934542"/>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tai</a:t>
              </a: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tượng</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thiên</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gây</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tác</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lụt</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hạn</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pic>
        <p:nvPicPr>
          <p:cNvPr id="6" name="Picture 5">
            <a:extLst>
              <a:ext uri="{FF2B5EF4-FFF2-40B4-BE49-F238E27FC236}">
                <a16:creationId xmlns:a16="http://schemas.microsoft.com/office/drawing/2014/main" id="{ABEA251D-699B-45B2-AF04-92E49648F1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3032" y="3240770"/>
            <a:ext cx="5420573" cy="3610102"/>
          </a:xfrm>
          <a:prstGeom prst="rect">
            <a:avLst/>
          </a:prstGeom>
        </p:spPr>
      </p:pic>
    </p:spTree>
    <p:extLst>
      <p:ext uri="{BB962C8B-B14F-4D97-AF65-F5344CB8AC3E}">
        <p14:creationId xmlns:p14="http://schemas.microsoft.com/office/powerpoint/2010/main" val="391670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2563"/>
          <a:stretch>
            <a:fillRect/>
          </a:stretch>
        </p:blipFill>
        <p:spPr>
          <a:xfrm>
            <a:off x="335280" y="701041"/>
            <a:ext cx="11206480" cy="5882640"/>
          </a:xfrm>
          <a:prstGeom prst="rect">
            <a:avLst/>
          </a:prstGeom>
        </p:spPr>
      </p:pic>
      <p:sp>
        <p:nvSpPr>
          <p:cNvPr id="2" name="TextBox 1">
            <a:extLst>
              <a:ext uri="{FF2B5EF4-FFF2-40B4-BE49-F238E27FC236}">
                <a16:creationId xmlns:a16="http://schemas.microsoft.com/office/drawing/2014/main" id="{A5DDC807-C27C-421C-BDBD-D4A5AB83026A}"/>
              </a:ext>
            </a:extLst>
          </p:cNvPr>
          <p:cNvSpPr txBox="1"/>
          <p:nvPr/>
        </p:nvSpPr>
        <p:spPr>
          <a:xfrm>
            <a:off x="3033251" y="528810"/>
            <a:ext cx="64008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372846CF-AF4C-4A97-935C-73AD6AB1037C}"/>
              </a:ext>
            </a:extLst>
          </p:cNvPr>
          <p:cNvSpPr txBox="1"/>
          <p:nvPr/>
        </p:nvSpPr>
        <p:spPr>
          <a:xfrm>
            <a:off x="3690958" y="3616900"/>
            <a:ext cx="7480453"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chỉ là hạt thóc</a:t>
            </a: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hát</a:t>
            </a: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biết cười</a:t>
            </a: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tôi luôn có ích</a:t>
            </a: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 nuôi sống con người</a:t>
            </a: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4">
            <a:hlinkClick r:id="rId4"/>
            <a:extLst>
              <a:ext uri="{FF2B5EF4-FFF2-40B4-BE49-F238E27FC236}">
                <a16:creationId xmlns:a16="http://schemas.microsoft.com/office/drawing/2014/main" id="{5DC4645E-47D9-4203-9F02-F1CDD2139F8F}"/>
              </a:ext>
            </a:extLst>
          </p:cNvPr>
          <p:cNvSpPr txBox="1"/>
          <p:nvPr/>
        </p:nvSpPr>
        <p:spPr>
          <a:xfrm>
            <a:off x="10322560" y="89653"/>
            <a:ext cx="2438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ea typeface="+mn-ea"/>
                <a:cs typeface="+mn-cs"/>
              </a:rPr>
              <a:t>LH: </a:t>
            </a:r>
            <a:r>
              <a:rPr kumimoji="0" lang="en-US" sz="1800" b="1" i="1" u="none" strike="noStrike" kern="1200" cap="none" spc="0" normalizeH="0" baseline="0" noProof="0" dirty="0" err="1">
                <a:ln>
                  <a:noFill/>
                </a:ln>
                <a:solidFill>
                  <a:srgbClr val="FF0000"/>
                </a:solidFill>
                <a:effectLst/>
                <a:uLnTx/>
                <a:uFillTx/>
                <a:ea typeface="+mn-ea"/>
                <a:cs typeface="+mn-cs"/>
              </a:rPr>
              <a:t>Hương</a:t>
            </a:r>
            <a:r>
              <a:rPr kumimoji="0" lang="en-US" sz="1800" b="1" i="1" u="none" strike="noStrike" kern="1200" cap="none" spc="0" normalizeH="0" baseline="0" noProof="0" dirty="0">
                <a:ln>
                  <a:noFill/>
                </a:ln>
                <a:solidFill>
                  <a:srgbClr val="FF0000"/>
                </a:solidFill>
                <a:effectLst/>
                <a:uLnTx/>
                <a:uFillTx/>
                <a:ea typeface="+mn-ea"/>
                <a:cs typeface="+mn-cs"/>
              </a:rPr>
              <a:t> </a:t>
            </a:r>
            <a:r>
              <a:rPr kumimoji="0" lang="en-US" sz="1800" b="1" i="1" u="none" strike="noStrike" kern="1200" cap="none" spc="0" normalizeH="0" baseline="0" noProof="0" dirty="0" err="1">
                <a:ln>
                  <a:noFill/>
                </a:ln>
                <a:solidFill>
                  <a:srgbClr val="FF0000"/>
                </a:solidFill>
                <a:effectLst/>
                <a:uLnTx/>
                <a:uFillTx/>
                <a:ea typeface="+mn-ea"/>
                <a:cs typeface="+mn-cs"/>
              </a:rPr>
              <a:t>Thảo</a:t>
            </a:r>
            <a:endParaRPr kumimoji="0" lang="en-US" sz="1800" b="1" i="1" u="none" strike="noStrike" kern="1200" cap="none" spc="0" normalizeH="0" baseline="0" noProof="0" dirty="0">
              <a:ln>
                <a:noFill/>
              </a:ln>
              <a:solidFill>
                <a:srgbClr val="FF0000"/>
              </a:solidFill>
              <a:effectLst/>
              <a:uLnTx/>
              <a:uFillTx/>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3"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601669" y="1128769"/>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05458" y="1114558"/>
            <a:ext cx="4178595" cy="22327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52672" y="3698811"/>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tai</a:t>
            </a:r>
          </a:p>
        </p:txBody>
      </p:sp>
      <p:sp>
        <p:nvSpPr>
          <p:cNvPr id="16" name="TextBox 15">
            <a:extLst>
              <a:ext uri="{FF2B5EF4-FFF2-40B4-BE49-F238E27FC236}">
                <a16:creationId xmlns:a16="http://schemas.microsoft.com/office/drawing/2014/main" id="{69901CED-F56D-4B4F-BD55-E0ABE94FB819}"/>
              </a:ext>
            </a:extLst>
          </p:cNvPr>
          <p:cNvSpPr txBox="1"/>
          <p:nvPr/>
        </p:nvSpPr>
        <p:spPr>
          <a:xfrm>
            <a:off x="4609502" y="3874707"/>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7764477" y="4011923"/>
            <a:ext cx="4429125"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3" name="Cloud 22">
            <a:extLst>
              <a:ext uri="{FF2B5EF4-FFF2-40B4-BE49-F238E27FC236}">
                <a16:creationId xmlns:a16="http://schemas.microsoft.com/office/drawing/2014/main" id="{5CA7C66C-651D-45B6-AEA6-29C91A997A9E}"/>
              </a:ext>
            </a:extLst>
          </p:cNvPr>
          <p:cNvSpPr/>
          <p:nvPr/>
        </p:nvSpPr>
        <p:spPr>
          <a:xfrm>
            <a:off x="8097520" y="168541"/>
            <a:ext cx="3131263" cy="12867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3">
            <a:extLst>
              <a:ext uri="{FF2B5EF4-FFF2-40B4-BE49-F238E27FC236}">
                <a16:creationId xmlns:a16="http://schemas.microsoft.com/office/drawing/2014/main" id="{0B214226-E6CA-4E7F-A107-81592A032CDC}"/>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0046" y="827950"/>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a:extLst>
              <a:ext uri="{FF2B5EF4-FFF2-40B4-BE49-F238E27FC236}">
                <a16:creationId xmlns:a16="http://schemas.microsoft.com/office/drawing/2014/main" id="{70123477-9016-48E6-98C2-4245C4487CD0}"/>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7503" y="3393105"/>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a:extLst>
              <a:ext uri="{FF2B5EF4-FFF2-40B4-BE49-F238E27FC236}">
                <a16:creationId xmlns:a16="http://schemas.microsoft.com/office/drawing/2014/main" id="{3A1B6EF1-6E32-41F6-8D6A-772A0C1452E5}"/>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34870" y="820253"/>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a:extLst>
              <a:ext uri="{FF2B5EF4-FFF2-40B4-BE49-F238E27FC236}">
                <a16:creationId xmlns:a16="http://schemas.microsoft.com/office/drawing/2014/main" id="{BFA74249-4C31-4B69-9449-20B3B8B6C584}"/>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89791" y="3481814"/>
            <a:ext cx="527050" cy="244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a:extLst>
              <a:ext uri="{FF2B5EF4-FFF2-40B4-BE49-F238E27FC236}">
                <a16:creationId xmlns:a16="http://schemas.microsoft.com/office/drawing/2014/main" id="{2100D76F-7273-4703-8B6E-2C80F05B8709}"/>
              </a:ext>
            </a:extLst>
          </p:cNvPr>
          <p:cNvSpPr/>
          <p:nvPr/>
        </p:nvSpPr>
        <p:spPr>
          <a:xfrm>
            <a:off x="29852" y="1267139"/>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28" name="Oval 27">
            <a:extLst>
              <a:ext uri="{FF2B5EF4-FFF2-40B4-BE49-F238E27FC236}">
                <a16:creationId xmlns:a16="http://schemas.microsoft.com/office/drawing/2014/main" id="{A3718802-0CA4-4CA6-9BE0-7B326FFD7CDA}"/>
              </a:ext>
            </a:extLst>
          </p:cNvPr>
          <p:cNvSpPr/>
          <p:nvPr/>
        </p:nvSpPr>
        <p:spPr>
          <a:xfrm>
            <a:off x="-41637" y="3896055"/>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29" name="Oval 28">
            <a:extLst>
              <a:ext uri="{FF2B5EF4-FFF2-40B4-BE49-F238E27FC236}">
                <a16:creationId xmlns:a16="http://schemas.microsoft.com/office/drawing/2014/main" id="{34EAA059-C1C2-40A0-8563-269463368148}"/>
              </a:ext>
            </a:extLst>
          </p:cNvPr>
          <p:cNvSpPr/>
          <p:nvPr/>
        </p:nvSpPr>
        <p:spPr>
          <a:xfrm>
            <a:off x="4260397" y="1267139"/>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30" name="Oval 29">
            <a:extLst>
              <a:ext uri="{FF2B5EF4-FFF2-40B4-BE49-F238E27FC236}">
                <a16:creationId xmlns:a16="http://schemas.microsoft.com/office/drawing/2014/main" id="{31BC405F-5F56-454D-9299-59FA6019974A}"/>
              </a:ext>
            </a:extLst>
          </p:cNvPr>
          <p:cNvSpPr/>
          <p:nvPr/>
        </p:nvSpPr>
        <p:spPr>
          <a:xfrm>
            <a:off x="4067988" y="3951862"/>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31" name="Cloud 30">
            <a:extLst>
              <a:ext uri="{FF2B5EF4-FFF2-40B4-BE49-F238E27FC236}">
                <a16:creationId xmlns:a16="http://schemas.microsoft.com/office/drawing/2014/main" id="{12DE191D-69C4-4114-A30A-597D54114358}"/>
              </a:ext>
            </a:extLst>
          </p:cNvPr>
          <p:cNvSpPr/>
          <p:nvPr/>
        </p:nvSpPr>
        <p:spPr>
          <a:xfrm>
            <a:off x="8097520" y="189376"/>
            <a:ext cx="3131263" cy="12867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11311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P spid="28" grpId="0" animBg="1"/>
      <p:bldP spid="29" grpId="0" animBg="1"/>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3"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601669" y="1128769"/>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05458" y="1114558"/>
            <a:ext cx="4178595" cy="22327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52672" y="3698811"/>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tai</a:t>
            </a:r>
          </a:p>
        </p:txBody>
      </p:sp>
      <p:sp>
        <p:nvSpPr>
          <p:cNvPr id="16" name="TextBox 15">
            <a:extLst>
              <a:ext uri="{FF2B5EF4-FFF2-40B4-BE49-F238E27FC236}">
                <a16:creationId xmlns:a16="http://schemas.microsoft.com/office/drawing/2014/main" id="{69901CED-F56D-4B4F-BD55-E0ABE94FB819}"/>
              </a:ext>
            </a:extLst>
          </p:cNvPr>
          <p:cNvSpPr txBox="1"/>
          <p:nvPr/>
        </p:nvSpPr>
        <p:spPr>
          <a:xfrm>
            <a:off x="4609502" y="3874707"/>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7764477" y="4011923"/>
            <a:ext cx="4429125"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3" name="Cloud 22">
            <a:extLst>
              <a:ext uri="{FF2B5EF4-FFF2-40B4-BE49-F238E27FC236}">
                <a16:creationId xmlns:a16="http://schemas.microsoft.com/office/drawing/2014/main" id="{5CA7C66C-651D-45B6-AEA6-29C91A997A9E}"/>
              </a:ext>
            </a:extLst>
          </p:cNvPr>
          <p:cNvSpPr/>
          <p:nvPr/>
        </p:nvSpPr>
        <p:spPr>
          <a:xfrm>
            <a:off x="8097520" y="168541"/>
            <a:ext cx="2914483" cy="12867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3">
            <a:extLst>
              <a:ext uri="{FF2B5EF4-FFF2-40B4-BE49-F238E27FC236}">
                <a16:creationId xmlns:a16="http://schemas.microsoft.com/office/drawing/2014/main" id="{0B214226-E6CA-4E7F-A107-81592A032CDC}"/>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0046" y="827950"/>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a:extLst>
              <a:ext uri="{FF2B5EF4-FFF2-40B4-BE49-F238E27FC236}">
                <a16:creationId xmlns:a16="http://schemas.microsoft.com/office/drawing/2014/main" id="{70123477-9016-48E6-98C2-4245C4487CD0}"/>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7503" y="3393105"/>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a:extLst>
              <a:ext uri="{FF2B5EF4-FFF2-40B4-BE49-F238E27FC236}">
                <a16:creationId xmlns:a16="http://schemas.microsoft.com/office/drawing/2014/main" id="{3A1B6EF1-6E32-41F6-8D6A-772A0C1452E5}"/>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34870" y="820253"/>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a:extLst>
              <a:ext uri="{FF2B5EF4-FFF2-40B4-BE49-F238E27FC236}">
                <a16:creationId xmlns:a16="http://schemas.microsoft.com/office/drawing/2014/main" id="{BFA74249-4C31-4B69-9449-20B3B8B6C584}"/>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89791" y="3481814"/>
            <a:ext cx="527050" cy="244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3005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3"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601669" y="1128769"/>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05458" y="1114558"/>
            <a:ext cx="4178595" cy="22327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52672" y="3698811"/>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tai</a:t>
            </a:r>
          </a:p>
        </p:txBody>
      </p:sp>
      <p:sp>
        <p:nvSpPr>
          <p:cNvPr id="16" name="TextBox 15">
            <a:extLst>
              <a:ext uri="{FF2B5EF4-FFF2-40B4-BE49-F238E27FC236}">
                <a16:creationId xmlns:a16="http://schemas.microsoft.com/office/drawing/2014/main" id="{69901CED-F56D-4B4F-BD55-E0ABE94FB819}"/>
              </a:ext>
            </a:extLst>
          </p:cNvPr>
          <p:cNvSpPr txBox="1"/>
          <p:nvPr/>
        </p:nvSpPr>
        <p:spPr>
          <a:xfrm>
            <a:off x="4609502" y="3874707"/>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8097520" y="4011923"/>
            <a:ext cx="4096082"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3" name="Cloud 22">
            <a:extLst>
              <a:ext uri="{FF2B5EF4-FFF2-40B4-BE49-F238E27FC236}">
                <a16:creationId xmlns:a16="http://schemas.microsoft.com/office/drawing/2014/main" id="{5CA7C66C-651D-45B6-AEA6-29C91A997A9E}"/>
              </a:ext>
            </a:extLst>
          </p:cNvPr>
          <p:cNvSpPr/>
          <p:nvPr/>
        </p:nvSpPr>
        <p:spPr>
          <a:xfrm>
            <a:off x="8097520" y="168541"/>
            <a:ext cx="2914483" cy="12867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5064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2791972"/>
              <a:ext cx="2345385" cy="170297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Trả</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lời</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câu</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hỏi</a:t>
              </a:r>
              <a:endParaRPr kumimoji="0" lang="zh-CN" altLang="en-US"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
        <p:nvSpPr>
          <p:cNvPr id="5" name="Slide Number Placeholder 5">
            <a:extLst>
              <a:ext uri="{FF2B5EF4-FFF2-40B4-BE49-F238E27FC236}">
                <a16:creationId xmlns:a16="http://schemas.microsoft.com/office/drawing/2014/main" id="{DA60CF23-F452-4757-AB4A-8A9D39DBDB8C}"/>
              </a:ext>
            </a:extLst>
          </p:cNvPr>
          <p:cNvSpPr txBox="1">
            <a:spLocks/>
          </p:cNvSpPr>
          <p:nvPr/>
        </p:nvSpPr>
        <p:spPr>
          <a:xfrm>
            <a:off x="9251950" y="0"/>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1371974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3" name="TextBox 12">
            <a:extLst>
              <a:ext uri="{FF2B5EF4-FFF2-40B4-BE49-F238E27FC236}">
                <a16:creationId xmlns:a16="http://schemas.microsoft.com/office/drawing/2014/main" id="{CF4B6D55-9414-4DD7-8435-0D9B28C98F2C}"/>
              </a:ext>
            </a:extLst>
          </p:cNvPr>
          <p:cNvSpPr txBox="1"/>
          <p:nvPr/>
        </p:nvSpPr>
        <p:spPr>
          <a:xfrm>
            <a:off x="3091013"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470774" y="832062"/>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46365" y="1053109"/>
            <a:ext cx="4178595" cy="22327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01872" y="3326355"/>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tai</a:t>
            </a:r>
          </a:p>
        </p:txBody>
      </p:sp>
      <p:sp>
        <p:nvSpPr>
          <p:cNvPr id="16" name="TextBox 15">
            <a:extLst>
              <a:ext uri="{FF2B5EF4-FFF2-40B4-BE49-F238E27FC236}">
                <a16:creationId xmlns:a16="http://schemas.microsoft.com/office/drawing/2014/main" id="{69901CED-F56D-4B4F-BD55-E0ABE94FB819}"/>
              </a:ext>
            </a:extLst>
          </p:cNvPr>
          <p:cNvSpPr txBox="1"/>
          <p:nvPr/>
        </p:nvSpPr>
        <p:spPr>
          <a:xfrm>
            <a:off x="4610511" y="3552909"/>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8448034" y="4011923"/>
            <a:ext cx="3745568"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 name="Rectangle: Rounded Corners 1">
            <a:extLst>
              <a:ext uri="{FF2B5EF4-FFF2-40B4-BE49-F238E27FC236}">
                <a16:creationId xmlns:a16="http://schemas.microsoft.com/office/drawing/2014/main" id="{318C6164-4269-4E92-8F02-12C520876E5C}"/>
              </a:ext>
            </a:extLst>
          </p:cNvPr>
          <p:cNvSpPr/>
          <p:nvPr/>
        </p:nvSpPr>
        <p:spPr>
          <a:xfrm>
            <a:off x="264160" y="5820648"/>
            <a:ext cx="6116320" cy="745540"/>
          </a:xfrm>
          <a:prstGeom prst="roundRect">
            <a:avLst/>
          </a:prstGeom>
          <a:solidFill>
            <a:srgbClr val="EB1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 thóc được sinh ra ở đâu?</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id="{5E2486DC-57DB-4E29-9504-AFC43B24245D}"/>
              </a:ext>
            </a:extLst>
          </p:cNvPr>
          <p:cNvCxnSpPr/>
          <p:nvPr/>
        </p:nvCxnSpPr>
        <p:spPr>
          <a:xfrm>
            <a:off x="650240" y="1899920"/>
            <a:ext cx="2753360" cy="0"/>
          </a:xfrm>
          <a:prstGeom prst="line">
            <a:avLst/>
          </a:prstGeom>
          <a:ln w="2857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07269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3261282" y="2887009"/>
            <a:ext cx="1226859" cy="257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6400800" y="3882343"/>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4246269" y="3967359"/>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5410997" y="2590800"/>
            <a:ext cx="1241758" cy="250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41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01267 -0.07523 L -0.0052 0.4838 " pathEditMode="relative" rAng="0" ptsTypes="AA">
                                      <p:cBhvr>
                                        <p:cTn id="32" dur="11000" fill="hold"/>
                                        <p:tgtEl>
                                          <p:spTgt spid="6"/>
                                        </p:tgtEl>
                                        <p:attrNameLst>
                                          <p:attrName>ppt_x</p:attrName>
                                          <p:attrName>ppt_y</p:attrName>
                                        </p:attrNameLst>
                                      </p:cBhvr>
                                      <p:rCtr x="365" y="27940"/>
                                    </p:animMotion>
                                  </p:childTnLst>
                                </p:cTn>
                              </p:par>
                              <p:par>
                                <p:cTn id="33" presetID="42" presetClass="path" presetSubtype="0" accel="50000" decel="50000" fill="hold" nodeType="withEffect">
                                  <p:stCondLst>
                                    <p:cond delay="0"/>
                                  </p:stCondLst>
                                  <p:childTnLst>
                                    <p:animMotion origin="layout" path="M 2.77778E-6 -3.7037E-7 L 0.00382 0.55046 " pathEditMode="relative" rAng="0" ptsTypes="AA">
                                      <p:cBhvr>
                                        <p:cTn id="34" dur="9500" fill="hold"/>
                                        <p:tgtEl>
                                          <p:spTgt spid="5"/>
                                        </p:tgtEl>
                                        <p:attrNameLst>
                                          <p:attrName>ppt_x</p:attrName>
                                          <p:attrName>ppt_y</p:attrName>
                                        </p:attrNameLst>
                                      </p:cBhvr>
                                      <p:rCtr x="191" y="27523"/>
                                    </p:animMotion>
                                  </p:childTnLst>
                                </p:cTn>
                              </p:par>
                              <p:par>
                                <p:cTn id="35" presetID="42" presetClass="path" presetSubtype="0" accel="50000" decel="50000" fill="hold" nodeType="withEffect">
                                  <p:stCondLst>
                                    <p:cond delay="0"/>
                                  </p:stCondLst>
                                  <p:childTnLst>
                                    <p:animMotion origin="layout" path="M 4.44444E-6 -1.85185E-6 L 0.00486 0.69121 " pathEditMode="relative" rAng="0" ptsTypes="AA">
                                      <p:cBhvr>
                                        <p:cTn id="36" dur="11000" fill="hold"/>
                                        <p:tgtEl>
                                          <p:spTgt spid="7"/>
                                        </p:tgtEl>
                                        <p:attrNameLst>
                                          <p:attrName>ppt_x</p:attrName>
                                          <p:attrName>ppt_y</p:attrName>
                                        </p:attrNameLst>
                                      </p:cBhvr>
                                      <p:rCtr x="243" y="34560"/>
                                    </p:animMotion>
                                  </p:childTnLst>
                                </p:cTn>
                              </p:par>
                              <p:par>
                                <p:cTn id="37" presetID="42" presetClass="path" presetSubtype="0" accel="50000" decel="50000" fill="hold" nodeType="withEffect">
                                  <p:stCondLst>
                                    <p:cond delay="0"/>
                                  </p:stCondLst>
                                  <p:childTnLst>
                                    <p:animMotion origin="layout" path="M 2.22222E-6 3.7037E-6 L -0.00486 0.69537 " pathEditMode="relative" rAng="0" ptsTypes="AA">
                                      <p:cBhvr>
                                        <p:cTn id="38"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3" name="TextBox 12">
            <a:extLst>
              <a:ext uri="{FF2B5EF4-FFF2-40B4-BE49-F238E27FC236}">
                <a16:creationId xmlns:a16="http://schemas.microsoft.com/office/drawing/2014/main" id="{CF4B6D55-9414-4DD7-8435-0D9B28C98F2C}"/>
              </a:ext>
            </a:extLst>
          </p:cNvPr>
          <p:cNvSpPr txBox="1"/>
          <p:nvPr/>
        </p:nvSpPr>
        <p:spPr>
          <a:xfrm>
            <a:off x="3091013"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470774" y="832062"/>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46365" y="1053109"/>
            <a:ext cx="4178595" cy="22327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01872" y="3326355"/>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tai</a:t>
            </a:r>
          </a:p>
        </p:txBody>
      </p:sp>
      <p:sp>
        <p:nvSpPr>
          <p:cNvPr id="16" name="TextBox 15">
            <a:extLst>
              <a:ext uri="{FF2B5EF4-FFF2-40B4-BE49-F238E27FC236}">
                <a16:creationId xmlns:a16="http://schemas.microsoft.com/office/drawing/2014/main" id="{69901CED-F56D-4B4F-BD55-E0ABE94FB819}"/>
              </a:ext>
            </a:extLst>
          </p:cNvPr>
          <p:cNvSpPr txBox="1"/>
          <p:nvPr/>
        </p:nvSpPr>
        <p:spPr>
          <a:xfrm>
            <a:off x="4610511" y="3552909"/>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8448034" y="4011923"/>
            <a:ext cx="3745568"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 name="Rectangle: Rounded Corners 1">
            <a:extLst>
              <a:ext uri="{FF2B5EF4-FFF2-40B4-BE49-F238E27FC236}">
                <a16:creationId xmlns:a16="http://schemas.microsoft.com/office/drawing/2014/main" id="{318C6164-4269-4E92-8F02-12C520876E5C}"/>
              </a:ext>
            </a:extLst>
          </p:cNvPr>
          <p:cNvSpPr/>
          <p:nvPr/>
        </p:nvSpPr>
        <p:spPr>
          <a:xfrm>
            <a:off x="264160" y="5785636"/>
            <a:ext cx="8321040" cy="780552"/>
          </a:xfrm>
          <a:prstGeom prst="roundRect">
            <a:avLst/>
          </a:prstGeom>
          <a:solidFill>
            <a:srgbClr val="EB1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câu thơ nào cho thấy hạt thóc trải qua nhiều khó khăn?</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id="{5E2486DC-57DB-4E29-9504-AFC43B24245D}"/>
              </a:ext>
            </a:extLst>
          </p:cNvPr>
          <p:cNvCxnSpPr>
            <a:cxnSpLocks/>
          </p:cNvCxnSpPr>
          <p:nvPr/>
        </p:nvCxnSpPr>
        <p:spPr>
          <a:xfrm>
            <a:off x="609600" y="3064789"/>
            <a:ext cx="290576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83972EF4-7D92-48AE-AB62-5B749F4FBEE8}"/>
              </a:ext>
            </a:extLst>
          </p:cNvPr>
          <p:cNvCxnSpPr>
            <a:cxnSpLocks/>
          </p:cNvCxnSpPr>
          <p:nvPr/>
        </p:nvCxnSpPr>
        <p:spPr>
          <a:xfrm>
            <a:off x="568960" y="3877589"/>
            <a:ext cx="290576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Straight Connector 20">
            <a:extLst>
              <a:ext uri="{FF2B5EF4-FFF2-40B4-BE49-F238E27FC236}">
                <a16:creationId xmlns:a16="http://schemas.microsoft.com/office/drawing/2014/main" id="{7E241981-FDCA-48BD-9325-B94BBEF79589}"/>
              </a:ext>
            </a:extLst>
          </p:cNvPr>
          <p:cNvCxnSpPr>
            <a:cxnSpLocks/>
          </p:cNvCxnSpPr>
          <p:nvPr/>
        </p:nvCxnSpPr>
        <p:spPr>
          <a:xfrm>
            <a:off x="609600" y="4466869"/>
            <a:ext cx="290576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3" name="Straight Connector 22">
            <a:extLst>
              <a:ext uri="{FF2B5EF4-FFF2-40B4-BE49-F238E27FC236}">
                <a16:creationId xmlns:a16="http://schemas.microsoft.com/office/drawing/2014/main" id="{ADD5F824-0BFE-41F6-BBDE-C7FDC986682A}"/>
              </a:ext>
            </a:extLst>
          </p:cNvPr>
          <p:cNvCxnSpPr>
            <a:cxnSpLocks/>
          </p:cNvCxnSpPr>
          <p:nvPr/>
        </p:nvCxnSpPr>
        <p:spPr>
          <a:xfrm>
            <a:off x="470774" y="4964709"/>
            <a:ext cx="290576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id="{62B27103-D4E4-4324-A240-88CB94FA13E4}"/>
              </a:ext>
            </a:extLst>
          </p:cNvPr>
          <p:cNvCxnSpPr>
            <a:cxnSpLocks/>
          </p:cNvCxnSpPr>
          <p:nvPr/>
        </p:nvCxnSpPr>
        <p:spPr>
          <a:xfrm>
            <a:off x="470774" y="5472709"/>
            <a:ext cx="2905760" cy="0"/>
          </a:xfrm>
          <a:prstGeom prst="line">
            <a:avLst/>
          </a:prstGeom>
          <a:ln w="2857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3411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3" name="TextBox 12">
            <a:extLst>
              <a:ext uri="{FF2B5EF4-FFF2-40B4-BE49-F238E27FC236}">
                <a16:creationId xmlns:a16="http://schemas.microsoft.com/office/drawing/2014/main" id="{CF4B6D55-9414-4DD7-8435-0D9B28C98F2C}"/>
              </a:ext>
            </a:extLst>
          </p:cNvPr>
          <p:cNvSpPr txBox="1"/>
          <p:nvPr/>
        </p:nvSpPr>
        <p:spPr>
          <a:xfrm>
            <a:off x="3091013"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470774" y="832062"/>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46365" y="1053109"/>
            <a:ext cx="4178595" cy="22327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01872" y="3326355"/>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tai</a:t>
            </a:r>
          </a:p>
        </p:txBody>
      </p:sp>
      <p:sp>
        <p:nvSpPr>
          <p:cNvPr id="16" name="TextBox 15">
            <a:extLst>
              <a:ext uri="{FF2B5EF4-FFF2-40B4-BE49-F238E27FC236}">
                <a16:creationId xmlns:a16="http://schemas.microsoft.com/office/drawing/2014/main" id="{69901CED-F56D-4B4F-BD55-E0ABE94FB819}"/>
              </a:ext>
            </a:extLst>
          </p:cNvPr>
          <p:cNvSpPr txBox="1"/>
          <p:nvPr/>
        </p:nvSpPr>
        <p:spPr>
          <a:xfrm>
            <a:off x="4880816" y="3466924"/>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8448034" y="4011923"/>
            <a:ext cx="3745568"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 name="Rectangle: Rounded Corners 1">
            <a:extLst>
              <a:ext uri="{FF2B5EF4-FFF2-40B4-BE49-F238E27FC236}">
                <a16:creationId xmlns:a16="http://schemas.microsoft.com/office/drawing/2014/main" id="{318C6164-4269-4E92-8F02-12C520876E5C}"/>
              </a:ext>
            </a:extLst>
          </p:cNvPr>
          <p:cNvSpPr/>
          <p:nvPr/>
        </p:nvSpPr>
        <p:spPr>
          <a:xfrm>
            <a:off x="264160" y="5785636"/>
            <a:ext cx="6116320" cy="780552"/>
          </a:xfrm>
          <a:prstGeom prst="roundRect">
            <a:avLst/>
          </a:prstGeom>
          <a:solidFill>
            <a:srgbClr val="EB1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 thóc quý giá đối với con người như thế nào</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4" name="Straight Connector 13">
            <a:extLst>
              <a:ext uri="{FF2B5EF4-FFF2-40B4-BE49-F238E27FC236}">
                <a16:creationId xmlns:a16="http://schemas.microsoft.com/office/drawing/2014/main" id="{5E2486DC-57DB-4E29-9504-AFC43B24245D}"/>
              </a:ext>
            </a:extLst>
          </p:cNvPr>
          <p:cNvCxnSpPr>
            <a:cxnSpLocks/>
          </p:cNvCxnSpPr>
          <p:nvPr/>
        </p:nvCxnSpPr>
        <p:spPr>
          <a:xfrm>
            <a:off x="6306051" y="5150160"/>
            <a:ext cx="1334269"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FF0C3511-CAF6-4FE0-91B8-F82F67FA07C7}"/>
              </a:ext>
            </a:extLst>
          </p:cNvPr>
          <p:cNvCxnSpPr>
            <a:cxnSpLocks/>
          </p:cNvCxnSpPr>
          <p:nvPr/>
        </p:nvCxnSpPr>
        <p:spPr>
          <a:xfrm>
            <a:off x="4893960" y="5658160"/>
            <a:ext cx="3041000" cy="0"/>
          </a:xfrm>
          <a:prstGeom prst="line">
            <a:avLst/>
          </a:prstGeom>
          <a:ln w="2857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104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3" name="TextBox 12">
            <a:extLst>
              <a:ext uri="{FF2B5EF4-FFF2-40B4-BE49-F238E27FC236}">
                <a16:creationId xmlns:a16="http://schemas.microsoft.com/office/drawing/2014/main" id="{CF4B6D55-9414-4DD7-8435-0D9B28C98F2C}"/>
              </a:ext>
            </a:extLst>
          </p:cNvPr>
          <p:cNvSpPr txBox="1"/>
          <p:nvPr/>
        </p:nvSpPr>
        <p:spPr>
          <a:xfrm>
            <a:off x="3091013"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470774" y="832062"/>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46365" y="1053109"/>
            <a:ext cx="4178595" cy="22327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01872" y="3326355"/>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tai</a:t>
            </a:r>
          </a:p>
        </p:txBody>
      </p:sp>
      <p:sp>
        <p:nvSpPr>
          <p:cNvPr id="16" name="TextBox 15">
            <a:extLst>
              <a:ext uri="{FF2B5EF4-FFF2-40B4-BE49-F238E27FC236}">
                <a16:creationId xmlns:a16="http://schemas.microsoft.com/office/drawing/2014/main" id="{69901CED-F56D-4B4F-BD55-E0ABE94FB819}"/>
              </a:ext>
            </a:extLst>
          </p:cNvPr>
          <p:cNvSpPr txBox="1"/>
          <p:nvPr/>
        </p:nvSpPr>
        <p:spPr>
          <a:xfrm>
            <a:off x="4610511" y="3552909"/>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8448034" y="4011923"/>
            <a:ext cx="3745568"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 name="Rectangle: Rounded Corners 1">
            <a:extLst>
              <a:ext uri="{FF2B5EF4-FFF2-40B4-BE49-F238E27FC236}">
                <a16:creationId xmlns:a16="http://schemas.microsoft.com/office/drawing/2014/main" id="{318C6164-4269-4E92-8F02-12C520876E5C}"/>
              </a:ext>
            </a:extLst>
          </p:cNvPr>
          <p:cNvSpPr/>
          <p:nvPr/>
        </p:nvSpPr>
        <p:spPr>
          <a:xfrm>
            <a:off x="264160" y="5820648"/>
            <a:ext cx="5831840" cy="745540"/>
          </a:xfrm>
          <a:prstGeom prst="roundRect">
            <a:avLst/>
          </a:prstGeom>
          <a:solidFill>
            <a:srgbClr val="EB1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nhất câu thơ nào?Vì sao?</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00606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3019243" y="0"/>
            <a:ext cx="7001058" cy="6657609"/>
          </a:xfrm>
          <a:prstGeom prst="rect">
            <a:avLst/>
          </a:prstGeom>
        </p:spPr>
      </p:pic>
      <p:pic>
        <p:nvPicPr>
          <p:cNvPr id="7" name="图片 6"/>
          <p:cNvPicPr>
            <a:picLocks noChangeAspect="1"/>
          </p:cNvPicPr>
          <p:nvPr/>
        </p:nvPicPr>
        <p:blipFill>
          <a:blip r:embed="rId4"/>
          <a:stretch>
            <a:fillRect/>
          </a:stretch>
        </p:blipFill>
        <p:spPr>
          <a:xfrm>
            <a:off x="0" y="4838467"/>
            <a:ext cx="12192000" cy="2019533"/>
          </a:xfrm>
          <a:prstGeom prst="rect">
            <a:avLst/>
          </a:prstGeom>
        </p:spPr>
      </p:pic>
      <p:pic>
        <p:nvPicPr>
          <p:cNvPr id="8" name="图片 7"/>
          <p:cNvPicPr>
            <a:picLocks noChangeAspect="1"/>
          </p:cNvPicPr>
          <p:nvPr/>
        </p:nvPicPr>
        <p:blipFill>
          <a:blip r:embed="rId5"/>
          <a:stretch>
            <a:fillRect/>
          </a:stretch>
        </p:blipFill>
        <p:spPr>
          <a:xfrm>
            <a:off x="678075" y="2803200"/>
            <a:ext cx="4511250" cy="3273750"/>
          </a:xfrm>
          <a:prstGeom prst="rect">
            <a:avLst/>
          </a:prstGeom>
        </p:spPr>
      </p:pic>
      <p:pic>
        <p:nvPicPr>
          <p:cNvPr id="9" name="图片 8"/>
          <p:cNvPicPr>
            <a:picLocks noChangeAspect="1"/>
          </p:cNvPicPr>
          <p:nvPr/>
        </p:nvPicPr>
        <p:blipFill>
          <a:blip r:embed="rId6"/>
          <a:stretch>
            <a:fillRect/>
          </a:stretch>
        </p:blipFill>
        <p:spPr>
          <a:xfrm>
            <a:off x="7921200" y="3805468"/>
            <a:ext cx="3623100" cy="2624507"/>
          </a:xfrm>
          <a:prstGeom prst="rect">
            <a:avLst/>
          </a:prstGeom>
        </p:spPr>
      </p:pic>
      <p:sp>
        <p:nvSpPr>
          <p:cNvPr id="15" name="文本框 14"/>
          <p:cNvSpPr/>
          <p:nvPr/>
        </p:nvSpPr>
        <p:spPr>
          <a:xfrm>
            <a:off x="4832042" y="1658461"/>
            <a:ext cx="4270159" cy="2554545"/>
          </a:xfrm>
          <a:prstGeom prst="rect">
            <a:avLst/>
          </a:prstGeom>
          <a:noFill/>
          <a:ln w="9525">
            <a:noFill/>
          </a:ln>
        </p:spPr>
        <p:txBody>
          <a:bodyPr wrap="square">
            <a:spAutoFit/>
          </a:bodyPr>
          <a:lstStyle/>
          <a:p>
            <a:pPr lvl="0" algn="ctr">
              <a:defRPr/>
            </a:pPr>
            <a:r>
              <a:rPr lang="vi-VN" altLang="zh-CN" sz="4000" b="1" dirty="0">
                <a:solidFill>
                  <a:srgbClr val="FFA400"/>
                </a:solidFill>
                <a:latin typeface="Arial-Rounded" panose="020B0500000000000000" pitchFamily="34" charset="0"/>
                <a:ea typeface="Arial-Rounded" panose="020B0500000000000000" pitchFamily="34" charset="0"/>
                <a:cs typeface="Arial-Rounded" panose="020B0500000000000000" pitchFamily="34" charset="0"/>
              </a:rPr>
              <a:t>Từ nào trong bài thơ cho thấy hạt thóc tự kể chuyên về mình?</a:t>
            </a:r>
          </a:p>
        </p:txBody>
      </p:sp>
      <p:pic>
        <p:nvPicPr>
          <p:cNvPr id="16" name="图片 15"/>
          <p:cNvPicPr>
            <a:picLocks noChangeAspect="1"/>
          </p:cNvPicPr>
          <p:nvPr/>
        </p:nvPicPr>
        <p:blipFill>
          <a:blip r:embed="rId7"/>
          <a:stretch>
            <a:fillRect/>
          </a:stretch>
        </p:blipFill>
        <p:spPr>
          <a:xfrm>
            <a:off x="8815688" y="556174"/>
            <a:ext cx="2874119" cy="1188679"/>
          </a:xfrm>
          <a:prstGeom prst="rect">
            <a:avLst/>
          </a:prstGeom>
        </p:spPr>
      </p:pic>
      <p:sp>
        <p:nvSpPr>
          <p:cNvPr id="10" name="Slide Number Placeholder 5">
            <a:extLst>
              <a:ext uri="{FF2B5EF4-FFF2-40B4-BE49-F238E27FC236}">
                <a16:creationId xmlns:a16="http://schemas.microsoft.com/office/drawing/2014/main" id="{96D56CC1-7C2D-4A60-8E43-0183BD2940E1}"/>
              </a:ext>
            </a:extLst>
          </p:cNvPr>
          <p:cNvSpPr txBox="1">
            <a:spLocks/>
          </p:cNvSpPr>
          <p:nvPr/>
        </p:nvSpPr>
        <p:spPr>
          <a:xfrm>
            <a:off x="9251950" y="0"/>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stretch>
            <a:fillRect/>
          </a:stretch>
        </p:blipFill>
        <p:spPr>
          <a:xfrm>
            <a:off x="5283200" y="239184"/>
            <a:ext cx="6682317" cy="6618816"/>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203200" y="1092200"/>
            <a:ext cx="5048251" cy="2468033"/>
          </a:xfrm>
          <a:prstGeom prst="rect">
            <a:avLst/>
          </a:prstGeom>
          <a:noFill/>
          <a:ln w="9525">
            <a:noFill/>
          </a:ln>
        </p:spPr>
      </p:pic>
      <p:sp>
        <p:nvSpPr>
          <p:cNvPr id="11271" name="文本框 11270"/>
          <p:cNvSpPr txBox="1"/>
          <p:nvPr/>
        </p:nvSpPr>
        <p:spPr>
          <a:xfrm>
            <a:off x="5872480" y="3605106"/>
            <a:ext cx="5791200" cy="1298102"/>
          </a:xfrm>
          <a:prstGeom prst="rect">
            <a:avLst/>
          </a:prstGeom>
          <a:noFill/>
          <a:ln w="9525">
            <a:noFill/>
          </a:ln>
        </p:spPr>
        <p:txBody>
          <a:bodyPr lIns="66349" tIns="33174" rIns="66349" bIns="3317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hạt thóc, tự giới thiệu về mình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hlinkClick r:id="rId6"/>
            <a:extLst>
              <a:ext uri="{FF2B5EF4-FFF2-40B4-BE49-F238E27FC236}">
                <a16:creationId xmlns:a16="http://schemas.microsoft.com/office/drawing/2014/main" id="{E66810D8-F98B-440D-A050-864C0D26D88F}"/>
              </a:ext>
            </a:extLst>
          </p:cNvPr>
          <p:cNvSpPr txBox="1"/>
          <p:nvPr/>
        </p:nvSpPr>
        <p:spPr>
          <a:xfrm>
            <a:off x="10001250" y="94140"/>
            <a:ext cx="2438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Lucida Calligraphy" panose="03010101010101010101" pitchFamily="66" charset="0"/>
                <a:ea typeface="+mn-ea"/>
                <a:cs typeface="+mn-cs"/>
              </a:rPr>
              <a:t>LH: </a:t>
            </a:r>
            <a:r>
              <a:rPr kumimoji="0" lang="en-US" sz="1800" b="1" i="0" u="none" strike="noStrike" kern="1200" cap="none" spc="0" normalizeH="0" baseline="0" noProof="0" dirty="0" err="1">
                <a:ln>
                  <a:noFill/>
                </a:ln>
                <a:solidFill>
                  <a:srgbClr val="FF0000"/>
                </a:solidFill>
                <a:effectLst/>
                <a:uLnTx/>
                <a:uFillTx/>
                <a:latin typeface="Lucida Calligraphy" panose="03010101010101010101" pitchFamily="66" charset="0"/>
                <a:ea typeface="+mn-ea"/>
                <a:cs typeface="+mn-cs"/>
              </a:rPr>
              <a:t>Hương</a:t>
            </a:r>
            <a:r>
              <a:rPr kumimoji="0" lang="en-US" sz="1800" b="1" i="0" u="none" strike="noStrike" kern="1200" cap="none" spc="0" normalizeH="0" baseline="0" noProof="0" dirty="0">
                <a:ln>
                  <a:noFill/>
                </a:ln>
                <a:solidFill>
                  <a:srgbClr val="FF0000"/>
                </a:solidFill>
                <a:effectLst/>
                <a:uLnTx/>
                <a:uFillTx/>
                <a:latin typeface="Lucida Calligraphy" panose="03010101010101010101" pitchFamily="66" charset="0"/>
                <a:ea typeface="+mn-ea"/>
                <a:cs typeface="+mn-cs"/>
              </a:rPr>
              <a:t> </a:t>
            </a:r>
            <a:r>
              <a:rPr kumimoji="0" lang="en-US" sz="1800" b="1" i="0" u="none" strike="noStrike" kern="1200" cap="none" spc="0" normalizeH="0" baseline="0" noProof="0" dirty="0" err="1">
                <a:ln>
                  <a:noFill/>
                </a:ln>
                <a:solidFill>
                  <a:srgbClr val="FF0000"/>
                </a:solidFill>
                <a:effectLst/>
                <a:uLnTx/>
                <a:uFillTx/>
                <a:latin typeface="Lucida Calligraphy" panose="03010101010101010101" pitchFamily="66" charset="0"/>
                <a:ea typeface="+mn-ea"/>
                <a:cs typeface="+mn-cs"/>
              </a:rPr>
              <a:t>Thảo</a:t>
            </a:r>
            <a:endParaRPr kumimoji="0" lang="en-US" sz="1800" b="1" i="0" u="none" strike="noStrike" kern="1200" cap="none" spc="0" normalizeH="0" baseline="0" noProof="0" dirty="0">
              <a:ln>
                <a:noFill/>
              </a:ln>
              <a:solidFill>
                <a:srgbClr val="FF0000"/>
              </a:solidFill>
              <a:effectLst/>
              <a:uLnTx/>
              <a:uFillTx/>
              <a:latin typeface="Lucida Calligraphy" panose="03010101010101010101" pitchFamily="66" charset="0"/>
              <a:ea typeface="+mn-ea"/>
              <a:cs typeface="+mn-cs"/>
            </a:endParaRPr>
          </a:p>
        </p:txBody>
      </p:sp>
    </p:spTree>
    <p:extLst>
      <p:ext uri="{BB962C8B-B14F-4D97-AF65-F5344CB8AC3E}">
        <p14:creationId xmlns:p14="http://schemas.microsoft.com/office/powerpoint/2010/main" val="2891797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C3A1B5F-B1F7-48F4-BC3E-874787B7CD08}"/>
              </a:ext>
            </a:extLst>
          </p:cNvPr>
          <p:cNvSpPr/>
          <p:nvPr/>
        </p:nvSpPr>
        <p:spPr>
          <a:xfrm>
            <a:off x="1310640" y="1308100"/>
            <a:ext cx="9570720" cy="39420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là hạt thóc nhỏ. Tôi được sinh ra trên cánh đồng lúa vàng ươm. Tôi trải qua biết bao nắng mưa, sương giõ, bão lũ để nảy nở. Dẫu tôi mong manh, gầy guộc và nhỏ bé nhưng con người vẫn rất yêu quý và trân trọng tôi. Vì tôi đã nuôi sống con người hàng ngày.</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Slide Number Placeholder 5">
            <a:extLst>
              <a:ext uri="{FF2B5EF4-FFF2-40B4-BE49-F238E27FC236}">
                <a16:creationId xmlns:a16="http://schemas.microsoft.com/office/drawing/2014/main" id="{82376337-3879-4D6B-B5BD-40E1177D14E9}"/>
              </a:ext>
            </a:extLst>
          </p:cNvPr>
          <p:cNvSpPr txBox="1">
            <a:spLocks/>
          </p:cNvSpPr>
          <p:nvPr/>
        </p:nvSpPr>
        <p:spPr>
          <a:xfrm>
            <a:off x="9251950" y="0"/>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806946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023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16" name="组合 15">
            <a:extLst>
              <a:ext uri="{FF2B5EF4-FFF2-40B4-BE49-F238E27FC236}">
                <a16:creationId xmlns:a16="http://schemas.microsoft.com/office/drawing/2014/main" id="{F16612A4-CAB9-4A66-ABD4-F8503C3C5F37}"/>
              </a:ext>
            </a:extLst>
          </p:cNvPr>
          <p:cNvGrpSpPr/>
          <p:nvPr/>
        </p:nvGrpSpPr>
        <p:grpSpPr>
          <a:xfrm>
            <a:off x="2364936" y="2051505"/>
            <a:ext cx="7917564" cy="2665450"/>
            <a:chOff x="2364936" y="2051505"/>
            <a:chExt cx="7917564" cy="2665450"/>
          </a:xfrm>
        </p:grpSpPr>
        <p:sp>
          <p:nvSpPr>
            <p:cNvPr id="17" name="矩形 16">
              <a:extLst>
                <a:ext uri="{FF2B5EF4-FFF2-40B4-BE49-F238E27FC236}">
                  <a16:creationId xmlns:a16="http://schemas.microsoft.com/office/drawing/2014/main" id="{5B917BA8-C6A6-433D-9077-EF5F564C1CE1}"/>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8" name="矩形 17">
              <a:extLst>
                <a:ext uri="{FF2B5EF4-FFF2-40B4-BE49-F238E27FC236}">
                  <a16:creationId xmlns:a16="http://schemas.microsoft.com/office/drawing/2014/main" id="{5F6365CF-F53D-43C6-BCE7-BF3FCA52DEDA}"/>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9" name="矩形 18">
              <a:extLst>
                <a:ext uri="{FF2B5EF4-FFF2-40B4-BE49-F238E27FC236}">
                  <a16:creationId xmlns:a16="http://schemas.microsoft.com/office/drawing/2014/main" id="{4EBA1B63-E0F8-43FE-8861-35B86B1DB06D}"/>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20" name="矩形 19">
              <a:extLst>
                <a:ext uri="{FF2B5EF4-FFF2-40B4-BE49-F238E27FC236}">
                  <a16:creationId xmlns:a16="http://schemas.microsoft.com/office/drawing/2014/main" id="{E9B24768-1EB9-4F89-84F2-F9E780B90DC9}"/>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27" name="矩形 26">
            <a:extLst>
              <a:ext uri="{FF2B5EF4-FFF2-40B4-BE49-F238E27FC236}">
                <a16:creationId xmlns:a16="http://schemas.microsoft.com/office/drawing/2014/main" id="{C32C0BDC-400A-4396-AE9E-FD83351A6C72}"/>
              </a:ext>
            </a:extLst>
          </p:cNvPr>
          <p:cNvSpPr/>
          <p:nvPr/>
        </p:nvSpPr>
        <p:spPr>
          <a:xfrm>
            <a:off x="2716675" y="2668198"/>
            <a:ext cx="7366120" cy="120032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Củng</a:t>
            </a:r>
            <a:r>
              <a:rPr kumimoji="0" lang="en-US" altLang="zh-CN"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cố</a:t>
            </a:r>
            <a:r>
              <a:rPr kumimoji="0" lang="en-US" altLang="zh-CN"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bài</a:t>
            </a:r>
            <a:r>
              <a:rPr kumimoji="0" lang="en-US" altLang="zh-CN"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học</a:t>
            </a:r>
            <a:endParaRPr kumimoji="0" lang="zh-CN" altLang="en-US"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pic>
        <p:nvPicPr>
          <p:cNvPr id="29" name="图片 28">
            <a:extLst>
              <a:ext uri="{FF2B5EF4-FFF2-40B4-BE49-F238E27FC236}">
                <a16:creationId xmlns:a16="http://schemas.microsoft.com/office/drawing/2014/main" id="{1834BFB7-EDB9-42CF-91DA-47612E2802E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4058140" y="1308122"/>
            <a:ext cx="1040692" cy="1141913"/>
          </a:xfrm>
          <a:prstGeom prst="rect">
            <a:avLst/>
          </a:prstGeom>
          <a:effectLst>
            <a:outerShdw blurRad="50800" dist="38100" dir="2700000" sx="104000" sy="104000" algn="tl" rotWithShape="0">
              <a:prstClr val="black">
                <a:alpha val="34000"/>
              </a:prstClr>
            </a:outerShdw>
          </a:effectLst>
        </p:spPr>
      </p:pic>
      <p:pic>
        <p:nvPicPr>
          <p:cNvPr id="30" name="图片 29">
            <a:extLst>
              <a:ext uri="{FF2B5EF4-FFF2-40B4-BE49-F238E27FC236}">
                <a16:creationId xmlns:a16="http://schemas.microsoft.com/office/drawing/2014/main" id="{97EA54EA-08A6-4F5B-A051-45EB7EFD4E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7830157" y="4231852"/>
            <a:ext cx="783500" cy="859705"/>
          </a:xfrm>
          <a:prstGeom prst="rect">
            <a:avLst/>
          </a:prstGeom>
          <a:effectLst>
            <a:outerShdw blurRad="50800" dist="38100" dir="2700000" sx="104000" sy="104000" algn="tl" rotWithShape="0">
              <a:prstClr val="black">
                <a:alpha val="34000"/>
              </a:prstClr>
            </a:outerShdw>
          </a:effectLst>
        </p:spPr>
      </p:pic>
    </p:spTree>
    <p:extLst>
      <p:ext uri="{BB962C8B-B14F-4D97-AF65-F5344CB8AC3E}">
        <p14:creationId xmlns:p14="http://schemas.microsoft.com/office/powerpoint/2010/main" val="917323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1" t="57887" r="37910" b="20405"/>
          <a:stretch/>
        </p:blipFill>
        <p:spPr bwMode="auto">
          <a:xfrm>
            <a:off x="2563165" y="4627952"/>
            <a:ext cx="1971719" cy="924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50887" t="57996" r="1368" b="18868"/>
          <a:stretch/>
        </p:blipFill>
        <p:spPr bwMode="auto">
          <a:xfrm>
            <a:off x="8763001" y="4648852"/>
            <a:ext cx="1589299" cy="98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4470178" y="4613454"/>
            <a:ext cx="1584015" cy="962850"/>
            <a:chOff x="737044" y="6847558"/>
            <a:chExt cx="1584015" cy="962850"/>
          </a:xfrm>
        </p:grpSpPr>
        <p:pic>
          <p:nvPicPr>
            <p:cNvPr id="1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5883586" y="4645982"/>
            <a:ext cx="1584015" cy="962850"/>
            <a:chOff x="737044" y="6847558"/>
            <a:chExt cx="1584015" cy="962850"/>
          </a:xfrm>
        </p:grpSpPr>
        <p:pic>
          <p:nvPicPr>
            <p:cNvPr id="2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Group 23"/>
          <p:cNvGrpSpPr/>
          <p:nvPr/>
        </p:nvGrpSpPr>
        <p:grpSpPr>
          <a:xfrm>
            <a:off x="7386348" y="4633176"/>
            <a:ext cx="1584015" cy="962850"/>
            <a:chOff x="737044" y="6847558"/>
            <a:chExt cx="1584015" cy="962850"/>
          </a:xfrm>
        </p:grpSpPr>
        <p:pic>
          <p:nvPicPr>
            <p:cNvPr id="25"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 name="Flowchart: Connector 35">
            <a:hlinkClick r:id="rId6" action="ppaction://hlinksldjump"/>
          </p:cNvPr>
          <p:cNvSpPr/>
          <p:nvPr/>
        </p:nvSpPr>
        <p:spPr>
          <a:xfrm>
            <a:off x="2721112"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37" name="Flowchart: Connector 36">
            <a:hlinkClick r:id="rId7" action="ppaction://hlinksldjump"/>
          </p:cNvPr>
          <p:cNvSpPr/>
          <p:nvPr/>
        </p:nvSpPr>
        <p:spPr>
          <a:xfrm>
            <a:off x="4540804"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8" name="Flowchart: Connector 37">
            <a:hlinkClick r:id="rId8" action="ppaction://hlinksldjump"/>
          </p:cNvPr>
          <p:cNvSpPr/>
          <p:nvPr/>
        </p:nvSpPr>
        <p:spPr>
          <a:xfrm>
            <a:off x="3629918" y="480686"/>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39" name="Flowchart: Connector 38">
            <a:hlinkClick r:id="rId9" action="ppaction://hlinksldjump"/>
          </p:cNvPr>
          <p:cNvSpPr/>
          <p:nvPr/>
        </p:nvSpPr>
        <p:spPr>
          <a:xfrm>
            <a:off x="5499865"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40" name="Flowchart: Connector 39">
            <a:hlinkClick r:id="rId10" action="ppaction://hlinksldjump"/>
          </p:cNvPr>
          <p:cNvSpPr/>
          <p:nvPr/>
        </p:nvSpPr>
        <p:spPr>
          <a:xfrm>
            <a:off x="6402481" y="480685"/>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5</a:t>
            </a:r>
          </a:p>
        </p:txBody>
      </p:sp>
      <p:sp>
        <p:nvSpPr>
          <p:cNvPr id="41" name="Cloud Callout 40"/>
          <p:cNvSpPr/>
          <p:nvPr/>
        </p:nvSpPr>
        <p:spPr>
          <a:xfrm>
            <a:off x="1879211" y="-68960"/>
            <a:ext cx="7476703" cy="2774641"/>
          </a:xfrm>
          <a:prstGeom prst="cloudCallout">
            <a:avLst>
              <a:gd name="adj1" fmla="val 45437"/>
              <a:gd name="adj2" fmla="val 5322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vùng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bao</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miền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xuôi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xây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783659" y="3076269"/>
            <a:ext cx="1083336" cy="1965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1295401" y="3136635"/>
            <a:ext cx="913603" cy="184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2278277" y="3014205"/>
            <a:ext cx="1225259" cy="195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67520" y="384559"/>
            <a:ext cx="623381" cy="623381"/>
          </a:xfrm>
          <a:prstGeom prst="rect">
            <a:avLst/>
          </a:prstGeom>
        </p:spPr>
      </p:pic>
      <p:pic>
        <p:nvPicPr>
          <p:cNvPr id="43" name="Picture 42"/>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flipH="1">
            <a:off x="8880006" y="96873"/>
            <a:ext cx="2001985" cy="2763070"/>
          </a:xfrm>
          <a:prstGeom prst="rect">
            <a:avLst/>
          </a:prstGeom>
        </p:spPr>
      </p:pic>
      <p:sp>
        <p:nvSpPr>
          <p:cNvPr id="44" name="Cloud Callout 43"/>
          <p:cNvSpPr/>
          <p:nvPr/>
        </p:nvSpPr>
        <p:spPr>
          <a:xfrm>
            <a:off x="3414424" y="2718488"/>
            <a:ext cx="5320200" cy="1704867"/>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 ƠN CÁC BẠN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MÌNH SẼ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CỐ GẮNG HỌC TỐT, MAI SAU GIÚP NƯỚC NON NHÀ !</a:t>
            </a:r>
          </a:p>
        </p:txBody>
      </p:sp>
      <p:pic>
        <p:nvPicPr>
          <p:cNvPr id="27" name="Picture 8">
            <a:hlinkClick r:id="rId6" action="ppaction://hlinksldjump"/>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50000" t="10431" r="17109" b="15502"/>
          <a:stretch/>
        </p:blipFill>
        <p:spPr bwMode="auto">
          <a:xfrm>
            <a:off x="9769048" y="3346551"/>
            <a:ext cx="898953" cy="173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hlinkClick r:id="rId21" action="ppaction://hlinksldjump"/>
            <a:extLst>
              <a:ext uri="{FF2B5EF4-FFF2-40B4-BE49-F238E27FC236}">
                <a16:creationId xmlns:a16="http://schemas.microsoft.com/office/drawing/2014/main" id="{981277F6-09AB-4EDB-A698-74C0040A613B}"/>
              </a:ext>
            </a:extLst>
          </p:cNvPr>
          <p:cNvSpPr/>
          <p:nvPr/>
        </p:nvSpPr>
        <p:spPr>
          <a:xfrm>
            <a:off x="8534400" y="5943600"/>
            <a:ext cx="2133600" cy="685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526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32" presetClass="emph" presetSubtype="0" repeatCount="indefinite" fill="hold" nodeType="withEffect">
                                  <p:stCondLst>
                                    <p:cond delay="0"/>
                                  </p:stCondLst>
                                  <p:childTnLst>
                                    <p:animRot by="120000">
                                      <p:cBhvr>
                                        <p:cTn id="9" dur="300" fill="hold">
                                          <p:stCondLst>
                                            <p:cond delay="0"/>
                                          </p:stCondLst>
                                        </p:cTn>
                                        <p:tgtEl>
                                          <p:spTgt spid="6"/>
                                        </p:tgtEl>
                                        <p:attrNameLst>
                                          <p:attrName>r</p:attrName>
                                        </p:attrNameLst>
                                      </p:cBhvr>
                                    </p:animRot>
                                    <p:animRot by="-240000">
                                      <p:cBhvr>
                                        <p:cTn id="10" dur="600" fill="hold">
                                          <p:stCondLst>
                                            <p:cond delay="600"/>
                                          </p:stCondLst>
                                        </p:cTn>
                                        <p:tgtEl>
                                          <p:spTgt spid="6"/>
                                        </p:tgtEl>
                                        <p:attrNameLst>
                                          <p:attrName>r</p:attrName>
                                        </p:attrNameLst>
                                      </p:cBhvr>
                                    </p:animRot>
                                    <p:animRot by="240000">
                                      <p:cBhvr>
                                        <p:cTn id="11" dur="600" fill="hold">
                                          <p:stCondLst>
                                            <p:cond delay="1200"/>
                                          </p:stCondLst>
                                        </p:cTn>
                                        <p:tgtEl>
                                          <p:spTgt spid="6"/>
                                        </p:tgtEl>
                                        <p:attrNameLst>
                                          <p:attrName>r</p:attrName>
                                        </p:attrNameLst>
                                      </p:cBhvr>
                                    </p:animRot>
                                    <p:animRot by="-240000">
                                      <p:cBhvr>
                                        <p:cTn id="12" dur="600" fill="hold">
                                          <p:stCondLst>
                                            <p:cond delay="1800"/>
                                          </p:stCondLst>
                                        </p:cTn>
                                        <p:tgtEl>
                                          <p:spTgt spid="6"/>
                                        </p:tgtEl>
                                        <p:attrNameLst>
                                          <p:attrName>r</p:attrName>
                                        </p:attrNameLst>
                                      </p:cBhvr>
                                    </p:animRot>
                                    <p:animRot by="120000">
                                      <p:cBhvr>
                                        <p:cTn id="13" dur="600" fill="hold">
                                          <p:stCondLst>
                                            <p:cond delay="2400"/>
                                          </p:stCondLst>
                                        </p:cTn>
                                        <p:tgtEl>
                                          <p:spTgt spid="6"/>
                                        </p:tgtEl>
                                        <p:attrNameLst>
                                          <p:attrName>r</p:attrName>
                                        </p:attrNameLst>
                                      </p:cBhvr>
                                    </p:animRot>
                                  </p:childTnLst>
                                </p:cTn>
                              </p:par>
                              <p:par>
                                <p:cTn id="14" presetID="32" presetClass="emph" presetSubtype="0" repeatCount="indefinite" fill="hold" nodeType="withEffect">
                                  <p:stCondLst>
                                    <p:cond delay="20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par>
                                <p:cTn id="20" presetID="32" presetClass="emph" presetSubtype="0" repeatCount="indefinite" fill="hold" nodeType="withEffect">
                                  <p:stCondLst>
                                    <p:cond delay="300"/>
                                  </p:stCondLst>
                                  <p:childTnLst>
                                    <p:animRot by="120000">
                                      <p:cBhvr>
                                        <p:cTn id="21" dur="300" fill="hold">
                                          <p:stCondLst>
                                            <p:cond delay="0"/>
                                          </p:stCondLst>
                                        </p:cTn>
                                        <p:tgtEl>
                                          <p:spTgt spid="7"/>
                                        </p:tgtEl>
                                        <p:attrNameLst>
                                          <p:attrName>r</p:attrName>
                                        </p:attrNameLst>
                                      </p:cBhvr>
                                    </p:animRot>
                                    <p:animRot by="-240000">
                                      <p:cBhvr>
                                        <p:cTn id="22" dur="600" fill="hold">
                                          <p:stCondLst>
                                            <p:cond delay="600"/>
                                          </p:stCondLst>
                                        </p:cTn>
                                        <p:tgtEl>
                                          <p:spTgt spid="7"/>
                                        </p:tgtEl>
                                        <p:attrNameLst>
                                          <p:attrName>r</p:attrName>
                                        </p:attrNameLst>
                                      </p:cBhvr>
                                    </p:animRot>
                                    <p:animRot by="240000">
                                      <p:cBhvr>
                                        <p:cTn id="23" dur="600" fill="hold">
                                          <p:stCondLst>
                                            <p:cond delay="1200"/>
                                          </p:stCondLst>
                                        </p:cTn>
                                        <p:tgtEl>
                                          <p:spTgt spid="7"/>
                                        </p:tgtEl>
                                        <p:attrNameLst>
                                          <p:attrName>r</p:attrName>
                                        </p:attrNameLst>
                                      </p:cBhvr>
                                    </p:animRot>
                                    <p:animRot by="-240000">
                                      <p:cBhvr>
                                        <p:cTn id="24" dur="600" fill="hold">
                                          <p:stCondLst>
                                            <p:cond delay="1800"/>
                                          </p:stCondLst>
                                        </p:cTn>
                                        <p:tgtEl>
                                          <p:spTgt spid="7"/>
                                        </p:tgtEl>
                                        <p:attrNameLst>
                                          <p:attrName>r</p:attrName>
                                        </p:attrNameLst>
                                      </p:cBhvr>
                                    </p:animRot>
                                    <p:animRot by="120000">
                                      <p:cBhvr>
                                        <p:cTn id="25" dur="600" fill="hold">
                                          <p:stCondLst>
                                            <p:cond delay="24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43"/>
                                        </p:tgtEl>
                                        <p:attrNameLst>
                                          <p:attrName>ppt_w</p:attrName>
                                        </p:attrNameLst>
                                      </p:cBhvr>
                                      <p:tavLst>
                                        <p:tav tm="0">
                                          <p:val>
                                            <p:strVal val="ppt_w"/>
                                          </p:val>
                                        </p:tav>
                                        <p:tav tm="100000">
                                          <p:val>
                                            <p:fltVal val="0"/>
                                          </p:val>
                                        </p:tav>
                                      </p:tavLst>
                                    </p:anim>
                                    <p:anim calcmode="lin" valueType="num">
                                      <p:cBhvr>
                                        <p:cTn id="35" dur="500"/>
                                        <p:tgtEl>
                                          <p:spTgt spid="43"/>
                                        </p:tgtEl>
                                        <p:attrNameLst>
                                          <p:attrName>ppt_h</p:attrName>
                                        </p:attrNameLst>
                                      </p:cBhvr>
                                      <p:tavLst>
                                        <p:tav tm="0">
                                          <p:val>
                                            <p:strVal val="ppt_h"/>
                                          </p:val>
                                        </p:tav>
                                        <p:tav tm="100000">
                                          <p:val>
                                            <p:fltVal val="0"/>
                                          </p:val>
                                        </p:tav>
                                      </p:tavLst>
                                    </p:anim>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xit" presetSubtype="32" fill="hold" grpId="1" nodeType="withEffect">
                                  <p:stCondLst>
                                    <p:cond delay="0"/>
                                  </p:stCondLst>
                                  <p:childTnLst>
                                    <p:anim calcmode="lin" valueType="num">
                                      <p:cBhvr>
                                        <p:cTn id="46" dur="500"/>
                                        <p:tgtEl>
                                          <p:spTgt spid="41"/>
                                        </p:tgtEl>
                                        <p:attrNameLst>
                                          <p:attrName>ppt_w</p:attrName>
                                        </p:attrNameLst>
                                      </p:cBhvr>
                                      <p:tavLst>
                                        <p:tav tm="0">
                                          <p:val>
                                            <p:strVal val="ppt_w"/>
                                          </p:val>
                                        </p:tav>
                                        <p:tav tm="100000">
                                          <p:val>
                                            <p:fltVal val="0"/>
                                          </p:val>
                                        </p:tav>
                                      </p:tavLst>
                                    </p:anim>
                                    <p:anim calcmode="lin" valueType="num">
                                      <p:cBhvr>
                                        <p:cTn id="47" dur="500"/>
                                        <p:tgtEl>
                                          <p:spTgt spid="41"/>
                                        </p:tgtEl>
                                        <p:attrNameLst>
                                          <p:attrName>ppt_h</p:attrName>
                                        </p:attrNameLst>
                                      </p:cBhvr>
                                      <p:tavLst>
                                        <p:tav tm="0">
                                          <p:val>
                                            <p:strVal val="ppt_h"/>
                                          </p:val>
                                        </p:tav>
                                        <p:tav tm="100000">
                                          <p:val>
                                            <p:fltVal val="0"/>
                                          </p:val>
                                        </p:tav>
                                      </p:tavLst>
                                    </p:anim>
                                    <p:animEffect transition="out" filter="fade">
                                      <p:cBhvr>
                                        <p:cTn id="48" dur="500"/>
                                        <p:tgtEl>
                                          <p:spTgt spid="41"/>
                                        </p:tgtEl>
                                      </p:cBhvr>
                                    </p:animEffect>
                                    <p:set>
                                      <p:cBhvr>
                                        <p:cTn id="49" dur="1" fill="hold">
                                          <p:stCondLst>
                                            <p:cond delay="499"/>
                                          </p:stCondLst>
                                        </p:cTn>
                                        <p:tgtEl>
                                          <p:spTgt spid="4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36"/>
                                        </p:tgtEl>
                                        <p:attrNameLst>
                                          <p:attrName>ppt_w</p:attrName>
                                        </p:attrNameLst>
                                      </p:cBhvr>
                                      <p:tavLst>
                                        <p:tav tm="0">
                                          <p:val>
                                            <p:strVal val="ppt_w"/>
                                          </p:val>
                                        </p:tav>
                                        <p:tav tm="100000">
                                          <p:val>
                                            <p:fltVal val="0"/>
                                          </p:val>
                                        </p:tav>
                                      </p:tavLst>
                                    </p:anim>
                                    <p:anim calcmode="lin" valueType="num">
                                      <p:cBhvr>
                                        <p:cTn id="54" dur="500"/>
                                        <p:tgtEl>
                                          <p:spTgt spid="36"/>
                                        </p:tgtEl>
                                        <p:attrNameLst>
                                          <p:attrName>ppt_h</p:attrName>
                                        </p:attrNameLst>
                                      </p:cBhvr>
                                      <p:tavLst>
                                        <p:tav tm="0">
                                          <p:val>
                                            <p:strVal val="ppt_h"/>
                                          </p:val>
                                        </p:tav>
                                        <p:tav tm="100000">
                                          <p:val>
                                            <p:fltVal val="0"/>
                                          </p:val>
                                        </p:tav>
                                      </p:tavLst>
                                    </p:anim>
                                    <p:animEffect transition="out" filter="fade">
                                      <p:cBhvr>
                                        <p:cTn id="55" dur="500"/>
                                        <p:tgtEl>
                                          <p:spTgt spid="36"/>
                                        </p:tgtEl>
                                      </p:cBhvr>
                                    </p:animEffect>
                                    <p:set>
                                      <p:cBhvr>
                                        <p:cTn id="56" dur="1" fill="hold">
                                          <p:stCondLst>
                                            <p:cond delay="499"/>
                                          </p:stCondLst>
                                        </p:cTn>
                                        <p:tgtEl>
                                          <p:spTgt spid="3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0" nodeType="clickEffect">
                                  <p:stCondLst>
                                    <p:cond delay="0"/>
                                  </p:stCondLst>
                                  <p:childTnLst>
                                    <p:anim calcmode="lin" valueType="num">
                                      <p:cBhvr>
                                        <p:cTn id="65" dur="500"/>
                                        <p:tgtEl>
                                          <p:spTgt spid="38"/>
                                        </p:tgtEl>
                                        <p:attrNameLst>
                                          <p:attrName>ppt_w</p:attrName>
                                        </p:attrNameLst>
                                      </p:cBhvr>
                                      <p:tavLst>
                                        <p:tav tm="0">
                                          <p:val>
                                            <p:strVal val="ppt_w"/>
                                          </p:val>
                                        </p:tav>
                                        <p:tav tm="100000">
                                          <p:val>
                                            <p:fltVal val="0"/>
                                          </p:val>
                                        </p:tav>
                                      </p:tavLst>
                                    </p:anim>
                                    <p:anim calcmode="lin" valueType="num">
                                      <p:cBhvr>
                                        <p:cTn id="66" dur="500"/>
                                        <p:tgtEl>
                                          <p:spTgt spid="38"/>
                                        </p:tgtEl>
                                        <p:attrNameLst>
                                          <p:attrName>ppt_h</p:attrName>
                                        </p:attrNameLst>
                                      </p:cBhvr>
                                      <p:tavLst>
                                        <p:tav tm="0">
                                          <p:val>
                                            <p:strVal val="ppt_h"/>
                                          </p:val>
                                        </p:tav>
                                        <p:tav tm="100000">
                                          <p:val>
                                            <p:fltVal val="0"/>
                                          </p:val>
                                        </p:tav>
                                      </p:tavLst>
                                    </p:anim>
                                    <p:animEffect transition="out" filter="fade">
                                      <p:cBhvr>
                                        <p:cTn id="67" dur="500"/>
                                        <p:tgtEl>
                                          <p:spTgt spid="38"/>
                                        </p:tgtEl>
                                      </p:cBhvr>
                                    </p:animEffect>
                                    <p:set>
                                      <p:cBhvr>
                                        <p:cTn id="68" dur="1" fill="hold">
                                          <p:stCondLst>
                                            <p:cond delay="499"/>
                                          </p:stCondLst>
                                        </p:cTn>
                                        <p:tgtEl>
                                          <p:spTgt spid="3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0" nodeType="clickEffect">
                                  <p:stCondLst>
                                    <p:cond delay="0"/>
                                  </p:stCondLst>
                                  <p:childTnLst>
                                    <p:anim calcmode="lin" valueType="num">
                                      <p:cBhvr>
                                        <p:cTn id="77" dur="500"/>
                                        <p:tgtEl>
                                          <p:spTgt spid="37"/>
                                        </p:tgtEl>
                                        <p:attrNameLst>
                                          <p:attrName>ppt_w</p:attrName>
                                        </p:attrNameLst>
                                      </p:cBhvr>
                                      <p:tavLst>
                                        <p:tav tm="0">
                                          <p:val>
                                            <p:strVal val="ppt_w"/>
                                          </p:val>
                                        </p:tav>
                                        <p:tav tm="100000">
                                          <p:val>
                                            <p:fltVal val="0"/>
                                          </p:val>
                                        </p:tav>
                                      </p:tavLst>
                                    </p:anim>
                                    <p:anim calcmode="lin" valueType="num">
                                      <p:cBhvr>
                                        <p:cTn id="78" dur="500"/>
                                        <p:tgtEl>
                                          <p:spTgt spid="37"/>
                                        </p:tgtEl>
                                        <p:attrNameLst>
                                          <p:attrName>ppt_h</p:attrName>
                                        </p:attrNameLst>
                                      </p:cBhvr>
                                      <p:tavLst>
                                        <p:tav tm="0">
                                          <p:val>
                                            <p:strVal val="ppt_h"/>
                                          </p:val>
                                        </p:tav>
                                        <p:tav tm="100000">
                                          <p:val>
                                            <p:fltVal val="0"/>
                                          </p:val>
                                        </p:tav>
                                      </p:tavLst>
                                    </p:anim>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0" nodeType="clickEffect">
                                  <p:stCondLst>
                                    <p:cond delay="0"/>
                                  </p:stCondLst>
                                  <p:childTnLst>
                                    <p:anim calcmode="lin" valueType="num">
                                      <p:cBhvr>
                                        <p:cTn id="89" dur="500"/>
                                        <p:tgtEl>
                                          <p:spTgt spid="39"/>
                                        </p:tgtEl>
                                        <p:attrNameLst>
                                          <p:attrName>ppt_w</p:attrName>
                                        </p:attrNameLst>
                                      </p:cBhvr>
                                      <p:tavLst>
                                        <p:tav tm="0">
                                          <p:val>
                                            <p:strVal val="ppt_w"/>
                                          </p:val>
                                        </p:tav>
                                        <p:tav tm="100000">
                                          <p:val>
                                            <p:fltVal val="0"/>
                                          </p:val>
                                        </p:tav>
                                      </p:tavLst>
                                    </p:anim>
                                    <p:anim calcmode="lin" valueType="num">
                                      <p:cBhvr>
                                        <p:cTn id="90" dur="500"/>
                                        <p:tgtEl>
                                          <p:spTgt spid="39"/>
                                        </p:tgtEl>
                                        <p:attrNameLst>
                                          <p:attrName>ppt_h</p:attrName>
                                        </p:attrNameLst>
                                      </p:cBhvr>
                                      <p:tavLst>
                                        <p:tav tm="0">
                                          <p:val>
                                            <p:strVal val="ppt_h"/>
                                          </p:val>
                                        </p:tav>
                                        <p:tav tm="100000">
                                          <p:val>
                                            <p:fltVal val="0"/>
                                          </p:val>
                                        </p:tav>
                                      </p:tavLst>
                                    </p:anim>
                                    <p:animEffect transition="out" filter="fade">
                                      <p:cBhvr>
                                        <p:cTn id="91" dur="500"/>
                                        <p:tgtEl>
                                          <p:spTgt spid="39"/>
                                        </p:tgtEl>
                                      </p:cBhvr>
                                    </p:animEffect>
                                    <p:set>
                                      <p:cBhvr>
                                        <p:cTn id="92" dur="1" fill="hold">
                                          <p:stCondLst>
                                            <p:cond delay="499"/>
                                          </p:stCondLst>
                                        </p:cTn>
                                        <p:tgtEl>
                                          <p:spTgt spid="3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0" nodeType="click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wipe(down)">
                                      <p:cBhvr>
                                        <p:cTn id="113" dur="500"/>
                                        <p:tgtEl>
                                          <p:spTgt spid="44"/>
                                        </p:tgtEl>
                                      </p:cBhvr>
                                    </p:animEffect>
                                  </p:childTnLst>
                                </p:cTn>
                              </p:par>
                              <p:par>
                                <p:cTn id="114" presetID="32" presetClass="emph" presetSubtype="0" repeatCount="indefinite" fill="hold" nodeType="withEffect">
                                  <p:stCondLst>
                                    <p:cond delay="700"/>
                                  </p:stCondLst>
                                  <p:childTnLst>
                                    <p:animRot by="120000">
                                      <p:cBhvr>
                                        <p:cTn id="115" dur="300" fill="hold">
                                          <p:stCondLst>
                                            <p:cond delay="0"/>
                                          </p:stCondLst>
                                        </p:cTn>
                                        <p:tgtEl>
                                          <p:spTgt spid="27"/>
                                        </p:tgtEl>
                                        <p:attrNameLst>
                                          <p:attrName>r</p:attrName>
                                        </p:attrNameLst>
                                      </p:cBhvr>
                                    </p:animRot>
                                    <p:animRot by="-240000">
                                      <p:cBhvr>
                                        <p:cTn id="116" dur="600" fill="hold">
                                          <p:stCondLst>
                                            <p:cond delay="600"/>
                                          </p:stCondLst>
                                        </p:cTn>
                                        <p:tgtEl>
                                          <p:spTgt spid="27"/>
                                        </p:tgtEl>
                                        <p:attrNameLst>
                                          <p:attrName>r</p:attrName>
                                        </p:attrNameLst>
                                      </p:cBhvr>
                                    </p:animRot>
                                    <p:animRot by="240000">
                                      <p:cBhvr>
                                        <p:cTn id="117" dur="600" fill="hold">
                                          <p:stCondLst>
                                            <p:cond delay="1200"/>
                                          </p:stCondLst>
                                        </p:cTn>
                                        <p:tgtEl>
                                          <p:spTgt spid="27"/>
                                        </p:tgtEl>
                                        <p:attrNameLst>
                                          <p:attrName>r</p:attrName>
                                        </p:attrNameLst>
                                      </p:cBhvr>
                                    </p:animRot>
                                    <p:animRot by="-240000">
                                      <p:cBhvr>
                                        <p:cTn id="118" dur="600" fill="hold">
                                          <p:stCondLst>
                                            <p:cond delay="1800"/>
                                          </p:stCondLst>
                                        </p:cTn>
                                        <p:tgtEl>
                                          <p:spTgt spid="27"/>
                                        </p:tgtEl>
                                        <p:attrNameLst>
                                          <p:attrName>r</p:attrName>
                                        </p:attrNameLst>
                                      </p:cBhvr>
                                    </p:animRot>
                                    <p:animRot by="120000">
                                      <p:cBhvr>
                                        <p:cTn id="119"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0" restart="whenNotActive" fill="hold" evtFilter="cancelBubble" nodeType="interactiveSeq">
                <p:stCondLst>
                  <p:cond evt="onClick" delay="0">
                    <p:tgtEl>
                      <p:spTgt spid="42"/>
                    </p:tgtEl>
                  </p:cond>
                </p:stCondLst>
                <p:endSync evt="end" delay="0">
                  <p:rtn val="all"/>
                </p:endSync>
                <p:childTnLst>
                  <p:par>
                    <p:cTn id="121" fill="hold">
                      <p:stCondLst>
                        <p:cond delay="0"/>
                      </p:stCondLst>
                      <p:childTnLst>
                        <p:par>
                          <p:cTn id="122" fill="hold">
                            <p:stCondLst>
                              <p:cond delay="0"/>
                            </p:stCondLst>
                            <p:childTnLst>
                              <p:par>
                                <p:cTn id="123" presetID="63" presetClass="path" presetSubtype="0" accel="50000" decel="50000" fill="hold" nodeType="withEffect">
                                  <p:stCondLst>
                                    <p:cond delay="0"/>
                                  </p:stCondLst>
                                  <p:childTnLst>
                                    <p:animMotion origin="layout" path="M 8.33333E-7 3.85113E-6 L 0.81719 0.00716 " pathEditMode="relative" rAng="0" ptsTypes="AA">
                                      <p:cBhvr>
                                        <p:cTn id="124" dur="15750" fill="hold"/>
                                        <p:tgtEl>
                                          <p:spTgt spid="6"/>
                                        </p:tgtEl>
                                        <p:attrNameLst>
                                          <p:attrName>ppt_x</p:attrName>
                                          <p:attrName>ppt_y</p:attrName>
                                        </p:attrNameLst>
                                      </p:cBhvr>
                                      <p:rCtr x="40851" y="347"/>
                                    </p:animMotion>
                                  </p:childTnLst>
                                </p:cTn>
                              </p:par>
                              <p:par>
                                <p:cTn id="125" presetID="63" presetClass="path" presetSubtype="0" accel="50000" decel="50000" fill="hold" nodeType="withEffect">
                                  <p:stCondLst>
                                    <p:cond delay="0"/>
                                  </p:stCondLst>
                                  <p:childTnLst>
                                    <p:animMotion origin="layout" path="M -3.61111E-6 2.79242E-6 L 0.81233 0.00809 " pathEditMode="relative" rAng="0" ptsTypes="AA">
                                      <p:cBhvr>
                                        <p:cTn id="126" dur="15750" fill="hold"/>
                                        <p:tgtEl>
                                          <p:spTgt spid="5"/>
                                        </p:tgtEl>
                                        <p:attrNameLst>
                                          <p:attrName>ppt_x</p:attrName>
                                          <p:attrName>ppt_y</p:attrName>
                                        </p:attrNameLst>
                                      </p:cBhvr>
                                      <p:rCtr x="40608" y="393"/>
                                    </p:animMotion>
                                  </p:childTnLst>
                                </p:cTn>
                              </p:par>
                              <p:par>
                                <p:cTn id="127" presetID="63" presetClass="path" presetSubtype="0" accel="50000" decel="50000" fill="hold" nodeType="withEffect">
                                  <p:stCondLst>
                                    <p:cond delay="0"/>
                                  </p:stCondLst>
                                  <p:childTnLst>
                                    <p:animMotion origin="layout" path="M 3.61111E-6 2.79242E-6 L 0.81684 0.01918 " pathEditMode="relative" rAng="0" ptsTypes="AA">
                                      <p:cBhvr>
                                        <p:cTn id="128" dur="15750" fill="hold"/>
                                        <p:tgtEl>
                                          <p:spTgt spid="7"/>
                                        </p:tgtEl>
                                        <p:attrNameLst>
                                          <p:attrName>ppt_x</p:attrName>
                                          <p:attrName>ppt_y</p:attrName>
                                        </p:attrNameLst>
                                      </p:cBhvr>
                                      <p:rCtr x="40833" y="948"/>
                                    </p:animMotion>
                                  </p:childTnLst>
                                </p:cTn>
                              </p:par>
                            </p:childTnLst>
                          </p:cTn>
                        </p:par>
                      </p:childTnLst>
                    </p:cTn>
                  </p:par>
                </p:childTnLst>
              </p:cTn>
              <p:nextCondLst>
                <p:cond evt="onClick" delay="0">
                  <p:tgtEl>
                    <p:spTgt spid="42"/>
                  </p:tgtEl>
                </p:cond>
              </p:nextCondLst>
            </p:seq>
          </p:childTnLst>
        </p:cTn>
      </p:par>
    </p:tnLst>
    <p:bldLst>
      <p:bldP spid="36" grpId="0" animBg="1"/>
      <p:bldP spid="37" grpId="0" animBg="1"/>
      <p:bldP spid="38" grpId="0" animBg="1"/>
      <p:bldP spid="39" grpId="0" animBg="1"/>
      <p:bldP spid="40" grpId="0" animBg="1"/>
      <p:bldP spid="41" grpId="0" animBg="1"/>
      <p:bldP spid="41" grpId="1"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380381" y="-21628"/>
            <a:ext cx="6836264"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Cloud Callout 8"/>
          <p:cNvSpPr/>
          <p:nvPr/>
        </p:nvSpPr>
        <p:spPr>
          <a:xfrm>
            <a:off x="3276601" y="3733800"/>
            <a:ext cx="5029200" cy="2252091"/>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47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847393" y="1"/>
            <a:ext cx="6161029"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Cloud Callout 8"/>
          <p:cNvSpPr/>
          <p:nvPr/>
        </p:nvSpPr>
        <p:spPr>
          <a:xfrm>
            <a:off x="3429001" y="3276600"/>
            <a:ext cx="4327706" cy="1826925"/>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thu</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280112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847393" y="1"/>
            <a:ext cx="6161029"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Chuyển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nhịp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Cloud Callout 8"/>
          <p:cNvSpPr/>
          <p:nvPr/>
        </p:nvSpPr>
        <p:spPr>
          <a:xfrm>
            <a:off x="4099106" y="3276600"/>
            <a:ext cx="3657601" cy="1826925"/>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Dập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dờn</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12986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847393" y="1"/>
            <a:ext cx="6161029"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Gieo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Cloud Callout 8"/>
          <p:cNvSpPr/>
          <p:nvPr/>
        </p:nvSpPr>
        <p:spPr>
          <a:xfrm>
            <a:off x="3609108" y="3276600"/>
            <a:ext cx="4147599" cy="1905001"/>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Ươm</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mầm</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356498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438401" y="1"/>
            <a:ext cx="6570021"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nho</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Xay</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giã</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dần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sàng</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Nấu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cơm</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dẻo</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Cloud Callout 8"/>
          <p:cNvSpPr/>
          <p:nvPr/>
        </p:nvSpPr>
        <p:spPr>
          <a:xfrm>
            <a:off x="4099106" y="3276600"/>
            <a:ext cx="3657601" cy="1826925"/>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thóc</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98709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Document 17"/>
          <p:cNvSpPr/>
          <p:nvPr/>
        </p:nvSpPr>
        <p:spPr>
          <a:xfrm>
            <a:off x="1524001" y="-13855"/>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owchart: Document 17"/>
          <p:cNvSpPr/>
          <p:nvPr/>
        </p:nvSpPr>
        <p:spPr>
          <a:xfrm>
            <a:off x="1524001" y="-20782"/>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3373030" y="378591"/>
            <a:ext cx="6172200" cy="92328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3175">
                  <a:solidFill>
                    <a:prstClr val="white"/>
                  </a:solidFill>
                </a:ln>
                <a:solidFill>
                  <a:prstClr val="white"/>
                </a:solidFill>
                <a:effectLst/>
                <a:uLnTx/>
                <a:uFillTx/>
                <a:latin typeface="Arial-Rounded" pitchFamily="34" charset="0"/>
                <a:ea typeface="Arial-Rounded" pitchFamily="34" charset="0"/>
                <a:cs typeface="Arial-Rounded" pitchFamily="34" charset="0"/>
              </a:rPr>
              <a:t>Vẻ</a:t>
            </a:r>
            <a:r>
              <a:rPr kumimoji="0" lang="en-US" sz="5400" b="1" i="0" u="none" strike="noStrike" kern="1200" cap="none" spc="0" normalizeH="0" baseline="0" noProof="0" dirty="0">
                <a:ln w="3175">
                  <a:solidFill>
                    <a:prstClr val="white"/>
                  </a:solidFill>
                </a:ln>
                <a:solidFill>
                  <a:prstClr val="white"/>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w="3175">
                  <a:solidFill>
                    <a:prstClr val="white"/>
                  </a:solidFill>
                </a:ln>
                <a:solidFill>
                  <a:prstClr val="white"/>
                </a:solidFill>
                <a:effectLst/>
                <a:uLnTx/>
                <a:uFillTx/>
                <a:latin typeface="Arial-Rounded" pitchFamily="34" charset="0"/>
                <a:ea typeface="Arial-Rounded" pitchFamily="34" charset="0"/>
                <a:cs typeface="Arial-Rounded" pitchFamily="34" charset="0"/>
              </a:rPr>
              <a:t>đẹp</a:t>
            </a:r>
            <a:r>
              <a:rPr kumimoji="0" lang="en-US" sz="5400" b="1" i="0" u="none" strike="noStrike" kern="1200" cap="none" spc="0" normalizeH="0" baseline="0" noProof="0" dirty="0">
                <a:ln w="3175">
                  <a:solidFill>
                    <a:prstClr val="white"/>
                  </a:solidFill>
                </a:ln>
                <a:solidFill>
                  <a:prstClr val="white"/>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w="3175">
                  <a:solidFill>
                    <a:prstClr val="white"/>
                  </a:solidFill>
                </a:ln>
                <a:solidFill>
                  <a:prstClr val="white"/>
                </a:solidFill>
                <a:effectLst/>
                <a:uLnTx/>
                <a:uFillTx/>
                <a:latin typeface="Arial-Rounded" pitchFamily="34" charset="0"/>
                <a:ea typeface="Arial-Rounded" pitchFamily="34" charset="0"/>
                <a:cs typeface="Arial-Rounded" pitchFamily="34" charset="0"/>
              </a:rPr>
              <a:t>quanh</a:t>
            </a:r>
            <a:r>
              <a:rPr kumimoji="0" lang="en-US" sz="5400" b="1" i="0" u="none" strike="noStrike" kern="1200" cap="none" spc="0" normalizeH="0" baseline="0" noProof="0" dirty="0">
                <a:ln w="3175">
                  <a:solidFill>
                    <a:prstClr val="white"/>
                  </a:solidFill>
                </a:ln>
                <a:solidFill>
                  <a:prstClr val="white"/>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w="3175">
                  <a:solidFill>
                    <a:prstClr val="white"/>
                  </a:solidFill>
                </a:ln>
                <a:solidFill>
                  <a:prstClr val="white"/>
                </a:solidFill>
                <a:effectLst/>
                <a:uLnTx/>
                <a:uFillTx/>
                <a:latin typeface="Arial-Rounded" pitchFamily="34" charset="0"/>
                <a:ea typeface="Arial-Rounded" pitchFamily="34" charset="0"/>
                <a:cs typeface="Arial-Rounded" pitchFamily="34" charset="0"/>
              </a:rPr>
              <a:t>em</a:t>
            </a:r>
            <a:endParaRPr kumimoji="0" lang="en-US" sz="5400" b="1" i="0" u="none" strike="noStrike" kern="1200" cap="none" spc="0" normalizeH="0" baseline="0" noProof="0" dirty="0">
              <a:ln w="3175">
                <a:solidFill>
                  <a:prstClr val="white"/>
                </a:solidFill>
              </a:ln>
              <a:solidFill>
                <a:prstClr val="white"/>
              </a:solidFill>
              <a:effectLst/>
              <a:uLnTx/>
              <a:uFillTx/>
              <a:latin typeface="Arial-Rounded" pitchFamily="34" charset="0"/>
              <a:ea typeface="Arial-Rounded" pitchFamily="34" charset="0"/>
              <a:cs typeface="Arial-Rounded" pitchFamily="34" charset="0"/>
            </a:endParaRPr>
          </a:p>
        </p:txBody>
      </p:sp>
      <p:grpSp>
        <p:nvGrpSpPr>
          <p:cNvPr id="12" name="Group 11"/>
          <p:cNvGrpSpPr/>
          <p:nvPr/>
        </p:nvGrpSpPr>
        <p:grpSpPr>
          <a:xfrm>
            <a:off x="903398" y="-574925"/>
            <a:ext cx="2469633" cy="2296731"/>
            <a:chOff x="-2957976" y="-1125796"/>
            <a:chExt cx="2469633" cy="2296731"/>
          </a:xfrm>
        </p:grpSpPr>
        <p:sp>
          <p:nvSpPr>
            <p:cNvPr id="13" name="Oval 12"/>
            <p:cNvSpPr/>
            <p:nvPr/>
          </p:nvSpPr>
          <p:spPr>
            <a:xfrm rot="9814622">
              <a:off x="-2957976" y="-1125796"/>
              <a:ext cx="2469633" cy="22967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p:cNvSpPr/>
            <p:nvPr/>
          </p:nvSpPr>
          <p:spPr>
            <a:xfrm rot="968493">
              <a:off x="-2721155" y="-827037"/>
              <a:ext cx="2069022" cy="193101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TextBox 15"/>
          <p:cNvSpPr txBox="1"/>
          <p:nvPr/>
        </p:nvSpPr>
        <p:spPr>
          <a:xfrm>
            <a:off x="1503964" y="124730"/>
            <a:ext cx="1341530" cy="1107947"/>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8064A2"/>
                </a:solidFill>
                <a:effectLst/>
                <a:uLnTx/>
                <a:uFillTx/>
                <a:latin typeface="Arial Rounded MT Bold" pitchFamily="34" charset="0"/>
                <a:ea typeface="Arial-Rounded" pitchFamily="34" charset="0"/>
                <a:cs typeface="Times New Roman" pitchFamily="18" charset="0"/>
              </a:rPr>
              <a:t>22</a:t>
            </a:r>
          </a:p>
        </p:txBody>
      </p:sp>
      <p:grpSp>
        <p:nvGrpSpPr>
          <p:cNvPr id="22" name="Group 21"/>
          <p:cNvGrpSpPr/>
          <p:nvPr/>
        </p:nvGrpSpPr>
        <p:grpSpPr>
          <a:xfrm>
            <a:off x="4572000" y="2581318"/>
            <a:ext cx="5422018" cy="971720"/>
            <a:chOff x="9590210" y="966823"/>
            <a:chExt cx="5422018" cy="695802"/>
          </a:xfrm>
        </p:grpSpPr>
        <p:sp>
          <p:nvSpPr>
            <p:cNvPr id="2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10"/>
            <p:cNvSpPr/>
            <p:nvPr/>
          </p:nvSpPr>
          <p:spPr>
            <a:xfrm>
              <a:off x="9590210" y="971722"/>
              <a:ext cx="5195199"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10"/>
            <p:cNvSpPr/>
            <p:nvPr/>
          </p:nvSpPr>
          <p:spPr>
            <a:xfrm>
              <a:off x="9662817" y="1003095"/>
              <a:ext cx="4705817"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Rectangle 30"/>
          <p:cNvSpPr/>
          <p:nvPr/>
        </p:nvSpPr>
        <p:spPr>
          <a:xfrm>
            <a:off x="3703113" y="2560353"/>
            <a:ext cx="1884770" cy="1013650"/>
          </a:xfrm>
          <a:custGeom>
            <a:avLst/>
            <a:gdLst>
              <a:gd name="connsiteX0" fmla="*/ 0 w 2264961"/>
              <a:gd name="connsiteY0" fmla="*/ 0 h 980416"/>
              <a:gd name="connsiteX1" fmla="*/ 2264961 w 2264961"/>
              <a:gd name="connsiteY1" fmla="*/ 0 h 980416"/>
              <a:gd name="connsiteX2" fmla="*/ 2264961 w 2264961"/>
              <a:gd name="connsiteY2" fmla="*/ 980416 h 980416"/>
              <a:gd name="connsiteX3" fmla="*/ 0 w 2264961"/>
              <a:gd name="connsiteY3" fmla="*/ 980416 h 980416"/>
              <a:gd name="connsiteX4" fmla="*/ 0 w 2264961"/>
              <a:gd name="connsiteY4" fmla="*/ 0 h 980416"/>
              <a:gd name="connsiteX0" fmla="*/ 0 w 2264961"/>
              <a:gd name="connsiteY0" fmla="*/ 0 h 980416"/>
              <a:gd name="connsiteX1" fmla="*/ 2264961 w 2264961"/>
              <a:gd name="connsiteY1" fmla="*/ 0 h 980416"/>
              <a:gd name="connsiteX2" fmla="*/ 2264961 w 2264961"/>
              <a:gd name="connsiteY2" fmla="*/ 980416 h 980416"/>
              <a:gd name="connsiteX3" fmla="*/ 0 w 2264961"/>
              <a:gd name="connsiteY3" fmla="*/ 980416 h 980416"/>
              <a:gd name="connsiteX4" fmla="*/ 0 w 2264961"/>
              <a:gd name="connsiteY4" fmla="*/ 0 h 98041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0 h 98172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547841 h 981726"/>
              <a:gd name="connsiteX6" fmla="*/ 0 w 2264961"/>
              <a:gd name="connsiteY6" fmla="*/ 0 h 98172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547841 h 981726"/>
              <a:gd name="connsiteX6" fmla="*/ 0 w 2264961"/>
              <a:gd name="connsiteY6" fmla="*/ 0 h 981726"/>
              <a:gd name="connsiteX0" fmla="*/ 1094509 w 3359470"/>
              <a:gd name="connsiteY0" fmla="*/ 0 h 981726"/>
              <a:gd name="connsiteX1" fmla="*/ 3359470 w 3359470"/>
              <a:gd name="connsiteY1" fmla="*/ 0 h 981726"/>
              <a:gd name="connsiteX2" fmla="*/ 3359470 w 3359470"/>
              <a:gd name="connsiteY2" fmla="*/ 980416 h 981726"/>
              <a:gd name="connsiteX3" fmla="*/ 2161309 w 3359470"/>
              <a:gd name="connsiteY3" fmla="*/ 963477 h 981726"/>
              <a:gd name="connsiteX4" fmla="*/ 1094509 w 3359470"/>
              <a:gd name="connsiteY4" fmla="*/ 980416 h 981726"/>
              <a:gd name="connsiteX5" fmla="*/ 1094509 w 3359470"/>
              <a:gd name="connsiteY5" fmla="*/ 547841 h 981726"/>
              <a:gd name="connsiteX6" fmla="*/ 0 w 3359470"/>
              <a:gd name="connsiteY6" fmla="*/ 90641 h 981726"/>
              <a:gd name="connsiteX7" fmla="*/ 1094509 w 3359470"/>
              <a:gd name="connsiteY7" fmla="*/ 0 h 981726"/>
              <a:gd name="connsiteX0" fmla="*/ 1094509 w 3359470"/>
              <a:gd name="connsiteY0" fmla="*/ 0 h 981726"/>
              <a:gd name="connsiteX1" fmla="*/ 3359470 w 3359470"/>
              <a:gd name="connsiteY1" fmla="*/ 0 h 981726"/>
              <a:gd name="connsiteX2" fmla="*/ 3359470 w 3359470"/>
              <a:gd name="connsiteY2" fmla="*/ 980416 h 981726"/>
              <a:gd name="connsiteX3" fmla="*/ 2161309 w 3359470"/>
              <a:gd name="connsiteY3" fmla="*/ 963477 h 981726"/>
              <a:gd name="connsiteX4" fmla="*/ 1094509 w 3359470"/>
              <a:gd name="connsiteY4" fmla="*/ 980416 h 981726"/>
              <a:gd name="connsiteX5" fmla="*/ 1108364 w 3359470"/>
              <a:gd name="connsiteY5" fmla="*/ 589405 h 981726"/>
              <a:gd name="connsiteX6" fmla="*/ 0 w 3359470"/>
              <a:gd name="connsiteY6" fmla="*/ 90641 h 981726"/>
              <a:gd name="connsiteX7" fmla="*/ 1094509 w 3359470"/>
              <a:gd name="connsiteY7" fmla="*/ 0 h 981726"/>
              <a:gd name="connsiteX0" fmla="*/ 1253072 w 3518033"/>
              <a:gd name="connsiteY0" fmla="*/ 0 h 1014633"/>
              <a:gd name="connsiteX1" fmla="*/ 3518033 w 3518033"/>
              <a:gd name="connsiteY1" fmla="*/ 0 h 1014633"/>
              <a:gd name="connsiteX2" fmla="*/ 3518033 w 3518033"/>
              <a:gd name="connsiteY2" fmla="*/ 980416 h 1014633"/>
              <a:gd name="connsiteX3" fmla="*/ 2319872 w 3518033"/>
              <a:gd name="connsiteY3" fmla="*/ 963477 h 1014633"/>
              <a:gd name="connsiteX4" fmla="*/ 1253072 w 3518033"/>
              <a:gd name="connsiteY4" fmla="*/ 980416 h 1014633"/>
              <a:gd name="connsiteX5" fmla="*/ 1266927 w 3518033"/>
              <a:gd name="connsiteY5" fmla="*/ 589405 h 1014633"/>
              <a:gd name="connsiteX6" fmla="*/ 158563 w 3518033"/>
              <a:gd name="connsiteY6" fmla="*/ 90641 h 1014633"/>
              <a:gd name="connsiteX7" fmla="*/ 1253072 w 3518033"/>
              <a:gd name="connsiteY7" fmla="*/ 0 h 1014633"/>
              <a:gd name="connsiteX0" fmla="*/ 1288475 w 3553436"/>
              <a:gd name="connsiteY0" fmla="*/ 0 h 999796"/>
              <a:gd name="connsiteX1" fmla="*/ 3553436 w 3553436"/>
              <a:gd name="connsiteY1" fmla="*/ 0 h 999796"/>
              <a:gd name="connsiteX2" fmla="*/ 3553436 w 3553436"/>
              <a:gd name="connsiteY2" fmla="*/ 980416 h 999796"/>
              <a:gd name="connsiteX3" fmla="*/ 2355275 w 3553436"/>
              <a:gd name="connsiteY3" fmla="*/ 963477 h 999796"/>
              <a:gd name="connsiteX4" fmla="*/ 1288475 w 3553436"/>
              <a:gd name="connsiteY4" fmla="*/ 980416 h 999796"/>
              <a:gd name="connsiteX5" fmla="*/ 3 w 3553436"/>
              <a:gd name="connsiteY5" fmla="*/ 977332 h 999796"/>
              <a:gd name="connsiteX6" fmla="*/ 1302330 w 3553436"/>
              <a:gd name="connsiteY6" fmla="*/ 589405 h 999796"/>
              <a:gd name="connsiteX7" fmla="*/ 193966 w 3553436"/>
              <a:gd name="connsiteY7" fmla="*/ 90641 h 999796"/>
              <a:gd name="connsiteX8" fmla="*/ 1288475 w 3553436"/>
              <a:gd name="connsiteY8" fmla="*/ 0 h 999796"/>
              <a:gd name="connsiteX0" fmla="*/ 1288475 w 3553436"/>
              <a:gd name="connsiteY0" fmla="*/ 0 h 999796"/>
              <a:gd name="connsiteX1" fmla="*/ 3553436 w 3553436"/>
              <a:gd name="connsiteY1" fmla="*/ 0 h 999796"/>
              <a:gd name="connsiteX2" fmla="*/ 3553436 w 3553436"/>
              <a:gd name="connsiteY2" fmla="*/ 980416 h 999796"/>
              <a:gd name="connsiteX3" fmla="*/ 2355275 w 3553436"/>
              <a:gd name="connsiteY3" fmla="*/ 963477 h 999796"/>
              <a:gd name="connsiteX4" fmla="*/ 1288475 w 3553436"/>
              <a:gd name="connsiteY4" fmla="*/ 980416 h 999796"/>
              <a:gd name="connsiteX5" fmla="*/ 3 w 3553436"/>
              <a:gd name="connsiteY5" fmla="*/ 977332 h 999796"/>
              <a:gd name="connsiteX6" fmla="*/ 983675 w 3553436"/>
              <a:gd name="connsiteY6" fmla="*/ 547842 h 999796"/>
              <a:gd name="connsiteX7" fmla="*/ 193966 w 3553436"/>
              <a:gd name="connsiteY7" fmla="*/ 90641 h 999796"/>
              <a:gd name="connsiteX8" fmla="*/ 1288475 w 3553436"/>
              <a:gd name="connsiteY8" fmla="*/ 0 h 999796"/>
              <a:gd name="connsiteX0" fmla="*/ 1288475 w 3553436"/>
              <a:gd name="connsiteY0" fmla="*/ 13854 h 1013650"/>
              <a:gd name="connsiteX1" fmla="*/ 2680600 w 3553436"/>
              <a:gd name="connsiteY1" fmla="*/ 0 h 1013650"/>
              <a:gd name="connsiteX2" fmla="*/ 3553436 w 3553436"/>
              <a:gd name="connsiteY2" fmla="*/ 994270 h 1013650"/>
              <a:gd name="connsiteX3" fmla="*/ 2355275 w 3553436"/>
              <a:gd name="connsiteY3" fmla="*/ 977331 h 1013650"/>
              <a:gd name="connsiteX4" fmla="*/ 1288475 w 3553436"/>
              <a:gd name="connsiteY4" fmla="*/ 994270 h 1013650"/>
              <a:gd name="connsiteX5" fmla="*/ 3 w 3553436"/>
              <a:gd name="connsiteY5" fmla="*/ 991186 h 1013650"/>
              <a:gd name="connsiteX6" fmla="*/ 983675 w 3553436"/>
              <a:gd name="connsiteY6" fmla="*/ 561696 h 1013650"/>
              <a:gd name="connsiteX7" fmla="*/ 193966 w 3553436"/>
              <a:gd name="connsiteY7" fmla="*/ 104495 h 1013650"/>
              <a:gd name="connsiteX8" fmla="*/ 1288475 w 3553436"/>
              <a:gd name="connsiteY8" fmla="*/ 13854 h 1013650"/>
              <a:gd name="connsiteX0" fmla="*/ 1288475 w 2680600"/>
              <a:gd name="connsiteY0" fmla="*/ 13854 h 1013650"/>
              <a:gd name="connsiteX1" fmla="*/ 2680600 w 2680600"/>
              <a:gd name="connsiteY1" fmla="*/ 0 h 1013650"/>
              <a:gd name="connsiteX2" fmla="*/ 2348091 w 2680600"/>
              <a:gd name="connsiteY2" fmla="*/ 1008125 h 1013650"/>
              <a:gd name="connsiteX3" fmla="*/ 2355275 w 2680600"/>
              <a:gd name="connsiteY3" fmla="*/ 977331 h 1013650"/>
              <a:gd name="connsiteX4" fmla="*/ 1288475 w 2680600"/>
              <a:gd name="connsiteY4" fmla="*/ 994270 h 1013650"/>
              <a:gd name="connsiteX5" fmla="*/ 3 w 2680600"/>
              <a:gd name="connsiteY5" fmla="*/ 991186 h 1013650"/>
              <a:gd name="connsiteX6" fmla="*/ 983675 w 2680600"/>
              <a:gd name="connsiteY6" fmla="*/ 561696 h 1013650"/>
              <a:gd name="connsiteX7" fmla="*/ 193966 w 2680600"/>
              <a:gd name="connsiteY7" fmla="*/ 104495 h 1013650"/>
              <a:gd name="connsiteX8" fmla="*/ 1288475 w 2680600"/>
              <a:gd name="connsiteY8" fmla="*/ 13854 h 1013650"/>
              <a:gd name="connsiteX0" fmla="*/ 1288475 w 2459082"/>
              <a:gd name="connsiteY0" fmla="*/ 13854 h 1013650"/>
              <a:gd name="connsiteX1" fmla="*/ 2431219 w 2459082"/>
              <a:gd name="connsiteY1" fmla="*/ 0 h 1013650"/>
              <a:gd name="connsiteX2" fmla="*/ 2348091 w 2459082"/>
              <a:gd name="connsiteY2" fmla="*/ 1008125 h 1013650"/>
              <a:gd name="connsiteX3" fmla="*/ 2355275 w 2459082"/>
              <a:gd name="connsiteY3" fmla="*/ 977331 h 1013650"/>
              <a:gd name="connsiteX4" fmla="*/ 1288475 w 2459082"/>
              <a:gd name="connsiteY4" fmla="*/ 994270 h 1013650"/>
              <a:gd name="connsiteX5" fmla="*/ 3 w 2459082"/>
              <a:gd name="connsiteY5" fmla="*/ 991186 h 1013650"/>
              <a:gd name="connsiteX6" fmla="*/ 983675 w 2459082"/>
              <a:gd name="connsiteY6" fmla="*/ 561696 h 1013650"/>
              <a:gd name="connsiteX7" fmla="*/ 193966 w 2459082"/>
              <a:gd name="connsiteY7" fmla="*/ 104495 h 1013650"/>
              <a:gd name="connsiteX8" fmla="*/ 1288475 w 2459082"/>
              <a:gd name="connsiteY8" fmla="*/ 13854 h 101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9082" h="1013650">
                <a:moveTo>
                  <a:pt x="1288475" y="13854"/>
                </a:moveTo>
                <a:lnTo>
                  <a:pt x="2431219" y="0"/>
                </a:lnTo>
                <a:lnTo>
                  <a:pt x="2348091" y="1008125"/>
                </a:lnTo>
                <a:cubicBezTo>
                  <a:pt x="1985649" y="1016333"/>
                  <a:pt x="2717717" y="969123"/>
                  <a:pt x="2355275" y="977331"/>
                </a:cubicBezTo>
                <a:lnTo>
                  <a:pt x="1288475" y="994270"/>
                </a:lnTo>
                <a:cubicBezTo>
                  <a:pt x="1009075" y="955016"/>
                  <a:pt x="-2306" y="1056354"/>
                  <a:pt x="3" y="991186"/>
                </a:cubicBezTo>
                <a:cubicBezTo>
                  <a:pt x="2312" y="926018"/>
                  <a:pt x="1064493" y="667914"/>
                  <a:pt x="983675" y="561696"/>
                </a:cubicBezTo>
                <a:cubicBezTo>
                  <a:pt x="983675" y="445727"/>
                  <a:pt x="193966" y="195802"/>
                  <a:pt x="193966" y="104495"/>
                </a:cubicBezTo>
                <a:cubicBezTo>
                  <a:pt x="193966" y="13188"/>
                  <a:pt x="910982" y="61288"/>
                  <a:pt x="1288475" y="13854"/>
                </a:cubicBezTo>
                <a:close/>
              </a:path>
            </a:pathLst>
          </a:cu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0"/>
          <p:cNvSpPr/>
          <p:nvPr/>
        </p:nvSpPr>
        <p:spPr>
          <a:xfrm>
            <a:off x="4176894" y="2560451"/>
            <a:ext cx="1354228" cy="1013650"/>
          </a:xfrm>
          <a:custGeom>
            <a:avLst/>
            <a:gdLst>
              <a:gd name="connsiteX0" fmla="*/ 0 w 2264961"/>
              <a:gd name="connsiteY0" fmla="*/ 0 h 980416"/>
              <a:gd name="connsiteX1" fmla="*/ 2264961 w 2264961"/>
              <a:gd name="connsiteY1" fmla="*/ 0 h 980416"/>
              <a:gd name="connsiteX2" fmla="*/ 2264961 w 2264961"/>
              <a:gd name="connsiteY2" fmla="*/ 980416 h 980416"/>
              <a:gd name="connsiteX3" fmla="*/ 0 w 2264961"/>
              <a:gd name="connsiteY3" fmla="*/ 980416 h 980416"/>
              <a:gd name="connsiteX4" fmla="*/ 0 w 2264961"/>
              <a:gd name="connsiteY4" fmla="*/ 0 h 980416"/>
              <a:gd name="connsiteX0" fmla="*/ 0 w 2264961"/>
              <a:gd name="connsiteY0" fmla="*/ 0 h 980416"/>
              <a:gd name="connsiteX1" fmla="*/ 2264961 w 2264961"/>
              <a:gd name="connsiteY1" fmla="*/ 0 h 980416"/>
              <a:gd name="connsiteX2" fmla="*/ 2264961 w 2264961"/>
              <a:gd name="connsiteY2" fmla="*/ 980416 h 980416"/>
              <a:gd name="connsiteX3" fmla="*/ 0 w 2264961"/>
              <a:gd name="connsiteY3" fmla="*/ 980416 h 980416"/>
              <a:gd name="connsiteX4" fmla="*/ 0 w 2264961"/>
              <a:gd name="connsiteY4" fmla="*/ 0 h 98041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0 h 98172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547841 h 981726"/>
              <a:gd name="connsiteX6" fmla="*/ 0 w 2264961"/>
              <a:gd name="connsiteY6" fmla="*/ 0 h 98172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547841 h 981726"/>
              <a:gd name="connsiteX6" fmla="*/ 0 w 2264961"/>
              <a:gd name="connsiteY6" fmla="*/ 0 h 981726"/>
              <a:gd name="connsiteX0" fmla="*/ 1094509 w 3359470"/>
              <a:gd name="connsiteY0" fmla="*/ 0 h 981726"/>
              <a:gd name="connsiteX1" fmla="*/ 3359470 w 3359470"/>
              <a:gd name="connsiteY1" fmla="*/ 0 h 981726"/>
              <a:gd name="connsiteX2" fmla="*/ 3359470 w 3359470"/>
              <a:gd name="connsiteY2" fmla="*/ 980416 h 981726"/>
              <a:gd name="connsiteX3" fmla="*/ 2161309 w 3359470"/>
              <a:gd name="connsiteY3" fmla="*/ 963477 h 981726"/>
              <a:gd name="connsiteX4" fmla="*/ 1094509 w 3359470"/>
              <a:gd name="connsiteY4" fmla="*/ 980416 h 981726"/>
              <a:gd name="connsiteX5" fmla="*/ 1094509 w 3359470"/>
              <a:gd name="connsiteY5" fmla="*/ 547841 h 981726"/>
              <a:gd name="connsiteX6" fmla="*/ 0 w 3359470"/>
              <a:gd name="connsiteY6" fmla="*/ 90641 h 981726"/>
              <a:gd name="connsiteX7" fmla="*/ 1094509 w 3359470"/>
              <a:gd name="connsiteY7" fmla="*/ 0 h 981726"/>
              <a:gd name="connsiteX0" fmla="*/ 1094509 w 3359470"/>
              <a:gd name="connsiteY0" fmla="*/ 0 h 981726"/>
              <a:gd name="connsiteX1" fmla="*/ 3359470 w 3359470"/>
              <a:gd name="connsiteY1" fmla="*/ 0 h 981726"/>
              <a:gd name="connsiteX2" fmla="*/ 3359470 w 3359470"/>
              <a:gd name="connsiteY2" fmla="*/ 980416 h 981726"/>
              <a:gd name="connsiteX3" fmla="*/ 2161309 w 3359470"/>
              <a:gd name="connsiteY3" fmla="*/ 963477 h 981726"/>
              <a:gd name="connsiteX4" fmla="*/ 1094509 w 3359470"/>
              <a:gd name="connsiteY4" fmla="*/ 980416 h 981726"/>
              <a:gd name="connsiteX5" fmla="*/ 1108364 w 3359470"/>
              <a:gd name="connsiteY5" fmla="*/ 589405 h 981726"/>
              <a:gd name="connsiteX6" fmla="*/ 0 w 3359470"/>
              <a:gd name="connsiteY6" fmla="*/ 90641 h 981726"/>
              <a:gd name="connsiteX7" fmla="*/ 1094509 w 3359470"/>
              <a:gd name="connsiteY7" fmla="*/ 0 h 981726"/>
              <a:gd name="connsiteX0" fmla="*/ 1253072 w 3518033"/>
              <a:gd name="connsiteY0" fmla="*/ 0 h 1014633"/>
              <a:gd name="connsiteX1" fmla="*/ 3518033 w 3518033"/>
              <a:gd name="connsiteY1" fmla="*/ 0 h 1014633"/>
              <a:gd name="connsiteX2" fmla="*/ 3518033 w 3518033"/>
              <a:gd name="connsiteY2" fmla="*/ 980416 h 1014633"/>
              <a:gd name="connsiteX3" fmla="*/ 2319872 w 3518033"/>
              <a:gd name="connsiteY3" fmla="*/ 963477 h 1014633"/>
              <a:gd name="connsiteX4" fmla="*/ 1253072 w 3518033"/>
              <a:gd name="connsiteY4" fmla="*/ 980416 h 1014633"/>
              <a:gd name="connsiteX5" fmla="*/ 1266927 w 3518033"/>
              <a:gd name="connsiteY5" fmla="*/ 589405 h 1014633"/>
              <a:gd name="connsiteX6" fmla="*/ 158563 w 3518033"/>
              <a:gd name="connsiteY6" fmla="*/ 90641 h 1014633"/>
              <a:gd name="connsiteX7" fmla="*/ 1253072 w 3518033"/>
              <a:gd name="connsiteY7" fmla="*/ 0 h 1014633"/>
              <a:gd name="connsiteX0" fmla="*/ 1288475 w 3553436"/>
              <a:gd name="connsiteY0" fmla="*/ 0 h 999796"/>
              <a:gd name="connsiteX1" fmla="*/ 3553436 w 3553436"/>
              <a:gd name="connsiteY1" fmla="*/ 0 h 999796"/>
              <a:gd name="connsiteX2" fmla="*/ 3553436 w 3553436"/>
              <a:gd name="connsiteY2" fmla="*/ 980416 h 999796"/>
              <a:gd name="connsiteX3" fmla="*/ 2355275 w 3553436"/>
              <a:gd name="connsiteY3" fmla="*/ 963477 h 999796"/>
              <a:gd name="connsiteX4" fmla="*/ 1288475 w 3553436"/>
              <a:gd name="connsiteY4" fmla="*/ 980416 h 999796"/>
              <a:gd name="connsiteX5" fmla="*/ 3 w 3553436"/>
              <a:gd name="connsiteY5" fmla="*/ 977332 h 999796"/>
              <a:gd name="connsiteX6" fmla="*/ 1302330 w 3553436"/>
              <a:gd name="connsiteY6" fmla="*/ 589405 h 999796"/>
              <a:gd name="connsiteX7" fmla="*/ 193966 w 3553436"/>
              <a:gd name="connsiteY7" fmla="*/ 90641 h 999796"/>
              <a:gd name="connsiteX8" fmla="*/ 1288475 w 3553436"/>
              <a:gd name="connsiteY8" fmla="*/ 0 h 999796"/>
              <a:gd name="connsiteX0" fmla="*/ 1288475 w 3553436"/>
              <a:gd name="connsiteY0" fmla="*/ 0 h 999796"/>
              <a:gd name="connsiteX1" fmla="*/ 3553436 w 3553436"/>
              <a:gd name="connsiteY1" fmla="*/ 0 h 999796"/>
              <a:gd name="connsiteX2" fmla="*/ 3553436 w 3553436"/>
              <a:gd name="connsiteY2" fmla="*/ 980416 h 999796"/>
              <a:gd name="connsiteX3" fmla="*/ 2355275 w 3553436"/>
              <a:gd name="connsiteY3" fmla="*/ 963477 h 999796"/>
              <a:gd name="connsiteX4" fmla="*/ 1288475 w 3553436"/>
              <a:gd name="connsiteY4" fmla="*/ 980416 h 999796"/>
              <a:gd name="connsiteX5" fmla="*/ 3 w 3553436"/>
              <a:gd name="connsiteY5" fmla="*/ 977332 h 999796"/>
              <a:gd name="connsiteX6" fmla="*/ 983675 w 3553436"/>
              <a:gd name="connsiteY6" fmla="*/ 547842 h 999796"/>
              <a:gd name="connsiteX7" fmla="*/ 193966 w 3553436"/>
              <a:gd name="connsiteY7" fmla="*/ 90641 h 999796"/>
              <a:gd name="connsiteX8" fmla="*/ 1288475 w 3553436"/>
              <a:gd name="connsiteY8" fmla="*/ 0 h 999796"/>
              <a:gd name="connsiteX0" fmla="*/ 1288475 w 3553436"/>
              <a:gd name="connsiteY0" fmla="*/ 13854 h 1013650"/>
              <a:gd name="connsiteX1" fmla="*/ 2680600 w 3553436"/>
              <a:gd name="connsiteY1" fmla="*/ 0 h 1013650"/>
              <a:gd name="connsiteX2" fmla="*/ 3553436 w 3553436"/>
              <a:gd name="connsiteY2" fmla="*/ 994270 h 1013650"/>
              <a:gd name="connsiteX3" fmla="*/ 2355275 w 3553436"/>
              <a:gd name="connsiteY3" fmla="*/ 977331 h 1013650"/>
              <a:gd name="connsiteX4" fmla="*/ 1288475 w 3553436"/>
              <a:gd name="connsiteY4" fmla="*/ 994270 h 1013650"/>
              <a:gd name="connsiteX5" fmla="*/ 3 w 3553436"/>
              <a:gd name="connsiteY5" fmla="*/ 991186 h 1013650"/>
              <a:gd name="connsiteX6" fmla="*/ 983675 w 3553436"/>
              <a:gd name="connsiteY6" fmla="*/ 561696 h 1013650"/>
              <a:gd name="connsiteX7" fmla="*/ 193966 w 3553436"/>
              <a:gd name="connsiteY7" fmla="*/ 104495 h 1013650"/>
              <a:gd name="connsiteX8" fmla="*/ 1288475 w 3553436"/>
              <a:gd name="connsiteY8" fmla="*/ 13854 h 1013650"/>
              <a:gd name="connsiteX0" fmla="*/ 1288475 w 2680600"/>
              <a:gd name="connsiteY0" fmla="*/ 13854 h 1013650"/>
              <a:gd name="connsiteX1" fmla="*/ 2680600 w 2680600"/>
              <a:gd name="connsiteY1" fmla="*/ 0 h 1013650"/>
              <a:gd name="connsiteX2" fmla="*/ 2348091 w 2680600"/>
              <a:gd name="connsiteY2" fmla="*/ 1008125 h 1013650"/>
              <a:gd name="connsiteX3" fmla="*/ 2355275 w 2680600"/>
              <a:gd name="connsiteY3" fmla="*/ 977331 h 1013650"/>
              <a:gd name="connsiteX4" fmla="*/ 1288475 w 2680600"/>
              <a:gd name="connsiteY4" fmla="*/ 994270 h 1013650"/>
              <a:gd name="connsiteX5" fmla="*/ 3 w 2680600"/>
              <a:gd name="connsiteY5" fmla="*/ 991186 h 1013650"/>
              <a:gd name="connsiteX6" fmla="*/ 983675 w 2680600"/>
              <a:gd name="connsiteY6" fmla="*/ 561696 h 1013650"/>
              <a:gd name="connsiteX7" fmla="*/ 193966 w 2680600"/>
              <a:gd name="connsiteY7" fmla="*/ 104495 h 1013650"/>
              <a:gd name="connsiteX8" fmla="*/ 1288475 w 2680600"/>
              <a:gd name="connsiteY8" fmla="*/ 13854 h 1013650"/>
              <a:gd name="connsiteX0" fmla="*/ 1288475 w 2459082"/>
              <a:gd name="connsiteY0" fmla="*/ 13854 h 1013650"/>
              <a:gd name="connsiteX1" fmla="*/ 2431219 w 2459082"/>
              <a:gd name="connsiteY1" fmla="*/ 0 h 1013650"/>
              <a:gd name="connsiteX2" fmla="*/ 2348091 w 2459082"/>
              <a:gd name="connsiteY2" fmla="*/ 1008125 h 1013650"/>
              <a:gd name="connsiteX3" fmla="*/ 2355275 w 2459082"/>
              <a:gd name="connsiteY3" fmla="*/ 977331 h 1013650"/>
              <a:gd name="connsiteX4" fmla="*/ 1288475 w 2459082"/>
              <a:gd name="connsiteY4" fmla="*/ 994270 h 1013650"/>
              <a:gd name="connsiteX5" fmla="*/ 3 w 2459082"/>
              <a:gd name="connsiteY5" fmla="*/ 991186 h 1013650"/>
              <a:gd name="connsiteX6" fmla="*/ 983675 w 2459082"/>
              <a:gd name="connsiteY6" fmla="*/ 561696 h 1013650"/>
              <a:gd name="connsiteX7" fmla="*/ 193966 w 2459082"/>
              <a:gd name="connsiteY7" fmla="*/ 104495 h 1013650"/>
              <a:gd name="connsiteX8" fmla="*/ 1288475 w 2459082"/>
              <a:gd name="connsiteY8" fmla="*/ 13854 h 101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9082" h="1013650">
                <a:moveTo>
                  <a:pt x="1288475" y="13854"/>
                </a:moveTo>
                <a:lnTo>
                  <a:pt x="2431219" y="0"/>
                </a:lnTo>
                <a:lnTo>
                  <a:pt x="2348091" y="1008125"/>
                </a:lnTo>
                <a:cubicBezTo>
                  <a:pt x="1985649" y="1016333"/>
                  <a:pt x="2717717" y="969123"/>
                  <a:pt x="2355275" y="977331"/>
                </a:cubicBezTo>
                <a:lnTo>
                  <a:pt x="1288475" y="994270"/>
                </a:lnTo>
                <a:cubicBezTo>
                  <a:pt x="1009075" y="955016"/>
                  <a:pt x="-2306" y="1056354"/>
                  <a:pt x="3" y="991186"/>
                </a:cubicBezTo>
                <a:cubicBezTo>
                  <a:pt x="2312" y="926018"/>
                  <a:pt x="1064493" y="667914"/>
                  <a:pt x="983675" y="561696"/>
                </a:cubicBezTo>
                <a:cubicBezTo>
                  <a:pt x="983675" y="445727"/>
                  <a:pt x="193966" y="195802"/>
                  <a:pt x="193966" y="104495"/>
                </a:cubicBezTo>
                <a:cubicBezTo>
                  <a:pt x="193966" y="13188"/>
                  <a:pt x="910982" y="61288"/>
                  <a:pt x="1288475" y="13854"/>
                </a:cubicBezTo>
                <a:close/>
              </a:path>
            </a:pathLst>
          </a:cu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p:cNvSpPr/>
          <p:nvPr/>
        </p:nvSpPr>
        <p:spPr>
          <a:xfrm>
            <a:off x="5076948" y="2608291"/>
            <a:ext cx="914400" cy="914400"/>
          </a:xfrm>
          <a:prstGeom prst="ellipse">
            <a:avLst/>
          </a:prstGeom>
          <a:solidFill>
            <a:schemeClr val="accent4"/>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5059842" y="2593853"/>
            <a:ext cx="5121462" cy="92328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68426"/>
                </a:solidFill>
                <a:effectLst/>
                <a:uLnTx/>
                <a:uFillTx/>
                <a:latin typeface="Arial-Rounded" pitchFamily="34" charset="0"/>
                <a:ea typeface="Arial-Rounded" pitchFamily="34" charset="0"/>
                <a:cs typeface="Arial-Rounded" pitchFamily="34" charset="0"/>
              </a:rPr>
              <a:t>Hạt</a:t>
            </a:r>
            <a:r>
              <a:rPr kumimoji="0" lang="en-US" sz="5400" b="1" i="0" u="none" strike="noStrike" kern="1200" cap="none" spc="0" normalizeH="0" baseline="0" noProof="0" dirty="0">
                <a:ln>
                  <a:noFill/>
                </a:ln>
                <a:solidFill>
                  <a:srgbClr val="F68426"/>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a:noFill/>
                </a:ln>
                <a:solidFill>
                  <a:srgbClr val="F68426"/>
                </a:solidFill>
                <a:effectLst/>
                <a:uLnTx/>
                <a:uFillTx/>
                <a:latin typeface="Arial-Rounded" pitchFamily="34" charset="0"/>
                <a:ea typeface="Arial-Rounded" pitchFamily="34" charset="0"/>
                <a:cs typeface="Arial-Rounded" pitchFamily="34" charset="0"/>
              </a:rPr>
              <a:t>thóc</a:t>
            </a:r>
            <a:endParaRPr kumimoji="0" lang="en-US" sz="5400" b="1" i="0" u="none" strike="noStrike" kern="1200" cap="none" spc="0" normalizeH="0" baseline="0" noProof="0" dirty="0">
              <a:ln>
                <a:noFill/>
              </a:ln>
              <a:solidFill>
                <a:srgbClr val="F68426"/>
              </a:solidFill>
              <a:effectLst/>
              <a:uLnTx/>
              <a:uFillTx/>
              <a:latin typeface="Arial-Rounded" pitchFamily="34" charset="0"/>
              <a:ea typeface="Arial-Rounded" pitchFamily="34" charset="0"/>
              <a:cs typeface="Arial-Rounded" pitchFamily="34" charset="0"/>
            </a:endParaRPr>
          </a:p>
        </p:txBody>
      </p:sp>
      <p:sp>
        <p:nvSpPr>
          <p:cNvPr id="35" name="TextBox 34"/>
          <p:cNvSpPr txBox="1"/>
          <p:nvPr/>
        </p:nvSpPr>
        <p:spPr>
          <a:xfrm>
            <a:off x="4723835" y="2607474"/>
            <a:ext cx="1462307" cy="954059"/>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Bài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pitchFamily="34" charset="0"/>
                <a:ea typeface="Arial-Rounded" pitchFamily="34" charset="0"/>
                <a:cs typeface="Times New Roman" pitchFamily="18" charset="0"/>
              </a:rPr>
              <a:t>7</a:t>
            </a:r>
          </a:p>
        </p:txBody>
      </p:sp>
      <p:sp>
        <p:nvSpPr>
          <p:cNvPr id="19" name="Slide Number Placeholder 5">
            <a:extLst>
              <a:ext uri="{FF2B5EF4-FFF2-40B4-BE49-F238E27FC236}">
                <a16:creationId xmlns:a16="http://schemas.microsoft.com/office/drawing/2014/main" id="{2F5E74F6-9F06-4991-8DFC-0AF3033F0B99}"/>
              </a:ext>
            </a:extLst>
          </p:cNvPr>
          <p:cNvSpPr txBox="1">
            <a:spLocks/>
          </p:cNvSpPr>
          <p:nvPr/>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504629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1502</Words>
  <Application>Microsoft Office PowerPoint</Application>
  <PresentationFormat>Màn hình rộng</PresentationFormat>
  <Paragraphs>301</Paragraphs>
  <Slides>26</Slides>
  <Notes>19</Notes>
  <HiddenSlides>0</HiddenSlides>
  <MMClips>1</MMClips>
  <ScaleCrop>false</ScaleCrop>
  <HeadingPairs>
    <vt:vector size="6" baseType="variant">
      <vt:variant>
        <vt:lpstr>Phông được Dùng</vt:lpstr>
      </vt:variant>
      <vt:variant>
        <vt:i4>10</vt:i4>
      </vt:variant>
      <vt:variant>
        <vt:lpstr>Chủ đề</vt:lpstr>
      </vt:variant>
      <vt:variant>
        <vt:i4>7</vt:i4>
      </vt:variant>
      <vt:variant>
        <vt:lpstr>Tiêu đề Bản chiếu</vt:lpstr>
      </vt:variant>
      <vt:variant>
        <vt:i4>26</vt:i4>
      </vt:variant>
    </vt:vector>
  </HeadingPairs>
  <TitlesOfParts>
    <vt:vector size="43" baseType="lpstr">
      <vt:lpstr>等线</vt:lpstr>
      <vt:lpstr>Microsoft YaHei</vt:lpstr>
      <vt:lpstr>Arial</vt:lpstr>
      <vt:lpstr>Arial Rounded MT Bold</vt:lpstr>
      <vt:lpstr>Arial-Rounded</vt:lpstr>
      <vt:lpstr>Calibri</vt:lpstr>
      <vt:lpstr>Calibri Light</vt:lpstr>
      <vt:lpstr>Lucida Calligraphy</vt:lpstr>
      <vt:lpstr>Times New Roman</vt:lpstr>
      <vt:lpstr>小单纯体</vt:lpstr>
      <vt:lpstr>1_Office Theme</vt:lpstr>
      <vt:lpstr>2_Office Theme</vt:lpstr>
      <vt:lpstr>3_Office Theme</vt:lpstr>
      <vt:lpstr>Office 主题</vt:lpstr>
      <vt:lpstr>5_Office Theme</vt:lpstr>
      <vt:lpstr>1_Office 主题</vt:lpstr>
      <vt:lpstr>4_Office Theme</vt:lpstr>
      <vt:lpstr>1. Ôn và khởi động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Ôn và khởi động</dc:title>
  <dc:creator>tran thao</dc:creator>
  <cp:lastModifiedBy>trangnguyencdsphn@gmail.com</cp:lastModifiedBy>
  <cp:revision>7</cp:revision>
  <dcterms:created xsi:type="dcterms:W3CDTF">2021-08-01T04:01:45Z</dcterms:created>
  <dcterms:modified xsi:type="dcterms:W3CDTF">2022-02-14T02:33:55Z</dcterms:modified>
</cp:coreProperties>
</file>