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20"/>
  </p:notesMasterIdLst>
  <p:sldIdLst>
    <p:sldId id="256" r:id="rId3"/>
    <p:sldId id="520" r:id="rId4"/>
    <p:sldId id="519" r:id="rId5"/>
    <p:sldId id="262" r:id="rId6"/>
    <p:sldId id="259" r:id="rId7"/>
    <p:sldId id="258" r:id="rId8"/>
    <p:sldId id="260" r:id="rId9"/>
    <p:sldId id="261" r:id="rId10"/>
    <p:sldId id="267" r:id="rId11"/>
    <p:sldId id="264" r:id="rId12"/>
    <p:sldId id="265" r:id="rId13"/>
    <p:sldId id="266" r:id="rId14"/>
    <p:sldId id="515" r:id="rId15"/>
    <p:sldId id="516" r:id="rId16"/>
    <p:sldId id="517" r:id="rId17"/>
    <p:sldId id="518" r:id="rId18"/>
    <p:sldId id="51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56" d="100"/>
          <a:sy n="56" d="100"/>
        </p:scale>
        <p:origin x="6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Chơi</a:t>
            </a:r>
            <a:r>
              <a:rPr lang="en-US" baseline="0"/>
              <a:t> xong, Gv bấm vào nobita để ảnh mẹ và nobita vui vẻ bên nhau xuất hiện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B63D1E-E832-4C5A-AD39-EAFD20094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8720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</a:t>
            </a:r>
            <a:r>
              <a:rPr lang="en-US" baseline="0"/>
              <a:t> nào trúng sao thì thưởng sticker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B63D1E-E832-4C5A-AD39-EAFD20094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358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B63D1E-E832-4C5A-AD39-EAFD20094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558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EF06-84C6-4C22-A2A5-E9F1F6FE73DE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DBFB2-FEA9-436F-AA9D-85EB22883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493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EF06-84C6-4C22-A2A5-E9F1F6FE73DE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DBFB2-FEA9-436F-AA9D-85EB22883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342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EF06-84C6-4C22-A2A5-E9F1F6FE73DE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DBFB2-FEA9-436F-AA9D-85EB22883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5958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EF06-84C6-4C22-A2A5-E9F1F6FE73DE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DBFB2-FEA9-436F-AA9D-85EB22883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009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EF06-84C6-4C22-A2A5-E9F1F6FE73DE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DBFB2-FEA9-436F-AA9D-85EB22883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5645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EF06-84C6-4C22-A2A5-E9F1F6FE73DE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DBFB2-FEA9-436F-AA9D-85EB22883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011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EF06-84C6-4C22-A2A5-E9F1F6FE73DE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DBFB2-FEA9-436F-AA9D-85EB22883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5160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EF06-84C6-4C22-A2A5-E9F1F6FE73DE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DBFB2-FEA9-436F-AA9D-85EB22883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9460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EF06-84C6-4C22-A2A5-E9F1F6FE73DE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DBFB2-FEA9-436F-AA9D-85EB22883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9716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EF06-84C6-4C22-A2A5-E9F1F6FE73DE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DBFB2-FEA9-436F-AA9D-85EB22883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202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EF06-84C6-4C22-A2A5-E9F1F6FE73DE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DBFB2-FEA9-436F-AA9D-85EB22883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884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9EF06-84C6-4C22-A2A5-E9F1F6FE73DE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DBFB2-FEA9-436F-AA9D-85EB22883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697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17.xml"/><Relationship Id="rId5" Type="http://schemas.openxmlformats.org/officeDocument/2006/relationships/slide" Target="slide3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audio" Target="../media/audio1.wav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3.xml"/><Relationship Id="rId5" Type="http://schemas.openxmlformats.org/officeDocument/2006/relationships/image" Target="../media/image58.png"/><Relationship Id="rId4" Type="http://schemas.openxmlformats.org/officeDocument/2006/relationships/audio" Target="../media/audio2.wav"/><Relationship Id="rId9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17.xml"/><Relationship Id="rId5" Type="http://schemas.openxmlformats.org/officeDocument/2006/relationships/slide" Target="slide3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slide" Target="slide4.xml"/><Relationship Id="rId18" Type="http://schemas.openxmlformats.org/officeDocument/2006/relationships/slide" Target="slide8.xml"/><Relationship Id="rId26" Type="http://schemas.openxmlformats.org/officeDocument/2006/relationships/image" Target="../media/image40.png"/><Relationship Id="rId39" Type="http://schemas.microsoft.com/office/2007/relationships/hdphoto" Target="../media/hdphoto8.wdp"/><Relationship Id="rId21" Type="http://schemas.openxmlformats.org/officeDocument/2006/relationships/slide" Target="slide7.xml"/><Relationship Id="rId34" Type="http://schemas.openxmlformats.org/officeDocument/2006/relationships/image" Target="../media/image46.png"/><Relationship Id="rId42" Type="http://schemas.openxmlformats.org/officeDocument/2006/relationships/image" Target="../media/image51.png"/><Relationship Id="rId47" Type="http://schemas.microsoft.com/office/2007/relationships/hdphoto" Target="../media/hdphoto9.wdp"/><Relationship Id="rId50" Type="http://schemas.openxmlformats.org/officeDocument/2006/relationships/image" Target="../media/image57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6" Type="http://schemas.openxmlformats.org/officeDocument/2006/relationships/slide" Target="slide12.xml"/><Relationship Id="rId29" Type="http://schemas.openxmlformats.org/officeDocument/2006/relationships/image" Target="../media/image43.png"/><Relationship Id="rId11" Type="http://schemas.openxmlformats.org/officeDocument/2006/relationships/image" Target="../media/image32.png"/><Relationship Id="rId24" Type="http://schemas.openxmlformats.org/officeDocument/2006/relationships/image" Target="../media/image38.png"/><Relationship Id="rId32" Type="http://schemas.openxmlformats.org/officeDocument/2006/relationships/slide" Target="slide10.xml"/><Relationship Id="rId37" Type="http://schemas.openxmlformats.org/officeDocument/2006/relationships/image" Target="../media/image48.png"/><Relationship Id="rId40" Type="http://schemas.openxmlformats.org/officeDocument/2006/relationships/image" Target="../media/image50.png"/><Relationship Id="rId45" Type="http://schemas.openxmlformats.org/officeDocument/2006/relationships/image" Target="../media/image54.png"/><Relationship Id="rId5" Type="http://schemas.microsoft.com/office/2007/relationships/hdphoto" Target="../media/hdphoto1.wdp"/><Relationship Id="rId15" Type="http://schemas.microsoft.com/office/2007/relationships/hdphoto" Target="../media/hdphoto5.wdp"/><Relationship Id="rId23" Type="http://schemas.openxmlformats.org/officeDocument/2006/relationships/image" Target="../media/image37.png"/><Relationship Id="rId28" Type="http://schemas.openxmlformats.org/officeDocument/2006/relationships/image" Target="../media/image42.png"/><Relationship Id="rId36" Type="http://schemas.microsoft.com/office/2007/relationships/hdphoto" Target="../media/hdphoto7.wdp"/><Relationship Id="rId49" Type="http://schemas.openxmlformats.org/officeDocument/2006/relationships/image" Target="../media/image56.png"/><Relationship Id="rId10" Type="http://schemas.openxmlformats.org/officeDocument/2006/relationships/slide" Target="slide6.xml"/><Relationship Id="rId19" Type="http://schemas.openxmlformats.org/officeDocument/2006/relationships/image" Target="../media/image35.png"/><Relationship Id="rId31" Type="http://schemas.openxmlformats.org/officeDocument/2006/relationships/image" Target="../media/image44.png"/><Relationship Id="rId44" Type="http://schemas.openxmlformats.org/officeDocument/2006/relationships/image" Target="../media/image53.png"/><Relationship Id="rId4" Type="http://schemas.openxmlformats.org/officeDocument/2006/relationships/image" Target="../media/image29.png"/><Relationship Id="rId9" Type="http://schemas.microsoft.com/office/2007/relationships/hdphoto" Target="../media/hdphoto3.wdp"/><Relationship Id="rId14" Type="http://schemas.openxmlformats.org/officeDocument/2006/relationships/image" Target="../media/image33.png"/><Relationship Id="rId22" Type="http://schemas.openxmlformats.org/officeDocument/2006/relationships/image" Target="../media/image36.png"/><Relationship Id="rId27" Type="http://schemas.openxmlformats.org/officeDocument/2006/relationships/image" Target="../media/image41.png"/><Relationship Id="rId30" Type="http://schemas.openxmlformats.org/officeDocument/2006/relationships/slide" Target="slide5.xml"/><Relationship Id="rId35" Type="http://schemas.openxmlformats.org/officeDocument/2006/relationships/image" Target="../media/image47.png"/><Relationship Id="rId43" Type="http://schemas.openxmlformats.org/officeDocument/2006/relationships/image" Target="../media/image52.png"/><Relationship Id="rId48" Type="http://schemas.openxmlformats.org/officeDocument/2006/relationships/slide" Target="slide11.xml"/><Relationship Id="rId8" Type="http://schemas.openxmlformats.org/officeDocument/2006/relationships/image" Target="../media/image31.png"/><Relationship Id="rId3" Type="http://schemas.openxmlformats.org/officeDocument/2006/relationships/image" Target="../media/image28.jpg"/><Relationship Id="rId12" Type="http://schemas.microsoft.com/office/2007/relationships/hdphoto" Target="../media/hdphoto4.wdp"/><Relationship Id="rId17" Type="http://schemas.openxmlformats.org/officeDocument/2006/relationships/image" Target="../media/image34.png"/><Relationship Id="rId25" Type="http://schemas.openxmlformats.org/officeDocument/2006/relationships/image" Target="../media/image39.png"/><Relationship Id="rId33" Type="http://schemas.openxmlformats.org/officeDocument/2006/relationships/image" Target="../media/image45.png"/><Relationship Id="rId38" Type="http://schemas.openxmlformats.org/officeDocument/2006/relationships/image" Target="../media/image49.png"/><Relationship Id="rId46" Type="http://schemas.openxmlformats.org/officeDocument/2006/relationships/image" Target="../media/image55.png"/><Relationship Id="rId20" Type="http://schemas.microsoft.com/office/2007/relationships/hdphoto" Target="../media/hdphoto6.wdp"/><Relationship Id="rId41" Type="http://schemas.openxmlformats.org/officeDocument/2006/relationships/slide" Target="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7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6.wdp"/><Relationship Id="rId5" Type="http://schemas.openxmlformats.org/officeDocument/2006/relationships/image" Target="../media/image35.png"/><Relationship Id="rId4" Type="http://schemas.openxmlformats.org/officeDocument/2006/relationships/slide" Target="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2.wav"/><Relationship Id="rId7" Type="http://schemas.openxmlformats.org/officeDocument/2006/relationships/slide" Target="slide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8.png"/><Relationship Id="rId5" Type="http://schemas.openxmlformats.org/officeDocument/2006/relationships/slide" Target="slide3.xml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1498600"/>
            <a:ext cx="12192000" cy="5080000"/>
          </a:xfrm>
          <a:prstGeom prst="roundRect">
            <a:avLst/>
          </a:prstGeom>
          <a:solidFill>
            <a:srgbClr val="9DF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0" y="1255871"/>
            <a:ext cx="5832019" cy="5322728"/>
          </a:xfrm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1446" y="1708493"/>
            <a:ext cx="5832019" cy="5322728"/>
          </a:xfrm>
          <a:prstGeom prst="rect">
            <a:avLst/>
          </a:prstGeom>
        </p:spPr>
      </p:pic>
      <p:pic>
        <p:nvPicPr>
          <p:cNvPr id="7" name="Picture 30" descr="Pad Clipart Spiral Notepad - Notebook Clipart , Transparent ...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952" y="17780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otched Right Arrow 7">
            <a:hlinkClick r:id="rId5" action="ppaction://hlinksldjump"/>
          </p:cNvPr>
          <p:cNvSpPr/>
          <p:nvPr/>
        </p:nvSpPr>
        <p:spPr>
          <a:xfrm>
            <a:off x="11074400" y="6258004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282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5333"/>
          </a:p>
        </p:txBody>
      </p:sp>
      <p:grpSp>
        <p:nvGrpSpPr>
          <p:cNvPr id="4" name="Group 3"/>
          <p:cNvGrpSpPr/>
          <p:nvPr/>
        </p:nvGrpSpPr>
        <p:grpSpPr>
          <a:xfrm>
            <a:off x="37139" y="0"/>
            <a:ext cx="11554096" cy="1856949"/>
            <a:chOff x="1524000" y="167763"/>
            <a:chExt cx="6553200" cy="875354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167763"/>
              <a:ext cx="6553200" cy="875354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133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67804" y="211302"/>
              <a:ext cx="6380901" cy="353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chỉ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sắc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đồ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vật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324" y="1904998"/>
            <a:ext cx="12026745" cy="1140822"/>
            <a:chOff x="1524000" y="1660330"/>
            <a:chExt cx="6553200" cy="748612"/>
          </a:xfrm>
        </p:grpSpPr>
        <p:sp>
          <p:nvSpPr>
            <p:cNvPr id="8" name="Rectangle 7"/>
            <p:cNvSpPr/>
            <p:nvPr/>
          </p:nvSpPr>
          <p:spPr>
            <a:xfrm>
              <a:off x="1524000" y="1735555"/>
              <a:ext cx="6553200" cy="673387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3733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578427" y="1660330"/>
              <a:ext cx="6418218" cy="437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A. </a:t>
              </a:r>
              <a:r>
                <a:rPr lang="en-US" sz="3733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Đo</a:t>
              </a:r>
              <a:r>
                <a:rPr lang="en-US" sz="3733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đỏ</a:t>
              </a:r>
              <a:endParaRPr lang="en-US" sz="3733" b="1" dirty="0">
                <a:solidFill>
                  <a:prstClr val="black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8704" y="4388151"/>
            <a:ext cx="12062365" cy="1167673"/>
            <a:chOff x="1505101" y="1918381"/>
            <a:chExt cx="6905484" cy="618323"/>
          </a:xfrm>
        </p:grpSpPr>
        <p:sp>
          <p:nvSpPr>
            <p:cNvPr id="11" name="Rectangle 10"/>
            <p:cNvSpPr/>
            <p:nvPr/>
          </p:nvSpPr>
          <p:spPr>
            <a:xfrm>
              <a:off x="1524000" y="1921261"/>
              <a:ext cx="6886585" cy="615443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3733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05101" y="1918381"/>
              <a:ext cx="6711345" cy="353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/>
              <a:r>
                <a:rPr lang="en-US" sz="3733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C. </a:t>
              </a:r>
              <a:r>
                <a:rPr lang="en-US" sz="3733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Xanh</a:t>
              </a:r>
              <a:r>
                <a:rPr lang="en-US" sz="3733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lơ</a:t>
              </a:r>
              <a:endPara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2970" y="5678275"/>
            <a:ext cx="12088097" cy="1040629"/>
            <a:chOff x="1476025" y="1988537"/>
            <a:chExt cx="6577916" cy="762000"/>
          </a:xfrm>
        </p:grpSpPr>
        <p:sp>
          <p:nvSpPr>
            <p:cNvPr id="14" name="Rectangle 13"/>
            <p:cNvSpPr/>
            <p:nvPr/>
          </p:nvSpPr>
          <p:spPr>
            <a:xfrm>
              <a:off x="1500741" y="1988537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3733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476025" y="2105402"/>
              <a:ext cx="6418218" cy="4882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D. </a:t>
              </a:r>
              <a:r>
                <a:rPr lang="en-US" sz="3733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Xanh</a:t>
              </a:r>
              <a:r>
                <a:rPr lang="en-US" sz="3733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thẫm</a:t>
              </a:r>
              <a:endParaRPr lang="en-US" sz="3733" b="1" dirty="0">
                <a:solidFill>
                  <a:prstClr val="black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8191" y="4490837"/>
            <a:ext cx="1088571" cy="1064987"/>
          </a:xfrm>
          <a:prstGeom prst="rect">
            <a:avLst/>
          </a:prstGeom>
        </p:spPr>
      </p:pic>
      <p:sp>
        <p:nvSpPr>
          <p:cNvPr id="19" name="Notched Right Arrow 18">
            <a:hlinkClick r:id="rId6" action="ppaction://hlinksldjump"/>
          </p:cNvPr>
          <p:cNvSpPr/>
          <p:nvPr/>
        </p:nvSpPr>
        <p:spPr>
          <a:xfrm>
            <a:off x="11166313" y="6294363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133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949" y="2051743"/>
            <a:ext cx="1088571" cy="1064987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-12782" y="3208487"/>
            <a:ext cx="12113852" cy="1040629"/>
            <a:chOff x="1519341" y="1960197"/>
            <a:chExt cx="6601175" cy="762000"/>
          </a:xfrm>
        </p:grpSpPr>
        <p:sp>
          <p:nvSpPr>
            <p:cNvPr id="22" name="Rectangle 21"/>
            <p:cNvSpPr/>
            <p:nvPr/>
          </p:nvSpPr>
          <p:spPr>
            <a:xfrm>
              <a:off x="1567316" y="1960197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3733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519341" y="2105402"/>
              <a:ext cx="6418218" cy="4882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B. </a:t>
              </a:r>
              <a:r>
                <a:rPr lang="en-US" sz="3733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Tím</a:t>
              </a:r>
              <a:r>
                <a:rPr lang="en-US" sz="3733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tái</a:t>
              </a:r>
              <a:endParaRPr lang="en-US" sz="3733" b="1" dirty="0">
                <a:solidFill>
                  <a:prstClr val="black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589" y="3263527"/>
            <a:ext cx="1001484" cy="9628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009" y="5653917"/>
            <a:ext cx="1088571" cy="1064987"/>
          </a:xfrm>
          <a:prstGeom prst="rect">
            <a:avLst/>
          </a:prstGeom>
        </p:spPr>
      </p:pic>
      <p:pic>
        <p:nvPicPr>
          <p:cNvPr id="26" name="Picture 28" descr="Book Notebook Paper Text Png Image - Black And White Book Png ...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313" y="92363"/>
            <a:ext cx="963656" cy="53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87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1498600"/>
            <a:ext cx="12192000" cy="5080000"/>
          </a:xfrm>
          <a:prstGeom prst="roundRect">
            <a:avLst/>
          </a:prstGeom>
          <a:solidFill>
            <a:srgbClr val="9DF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193800"/>
            <a:ext cx="5664200" cy="5664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5257800" y="1206500"/>
            <a:ext cx="5664200" cy="5664200"/>
          </a:xfrm>
          <a:prstGeom prst="rect">
            <a:avLst/>
          </a:prstGeom>
        </p:spPr>
      </p:pic>
      <p:pic>
        <p:nvPicPr>
          <p:cNvPr id="7" name="Picture 19" descr="Pencil Cartoon - ClipArt Best | Pencil clipart, Clip art, Pencil 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61964">
            <a:off x="11200578" y="-2603"/>
            <a:ext cx="647799" cy="111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otched Right Arrow 7">
            <a:hlinkClick r:id="rId5" action="ppaction://hlinksldjump"/>
          </p:cNvPr>
          <p:cNvSpPr/>
          <p:nvPr/>
        </p:nvSpPr>
        <p:spPr>
          <a:xfrm>
            <a:off x="11074400" y="6258004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648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4</a:t>
            </a:r>
          </a:p>
          <a:p>
            <a:pPr algn="ctr"/>
            <a:r>
              <a:rPr lang="en-US" sz="6000" dirty="0" err="1"/>
              <a:t>Luyện</a:t>
            </a:r>
            <a:r>
              <a:rPr lang="en-US" sz="6000" dirty="0"/>
              <a:t> </a:t>
            </a:r>
            <a:r>
              <a:rPr lang="en-US" sz="6000" dirty="0" err="1"/>
              <a:t>từ</a:t>
            </a:r>
            <a:r>
              <a:rPr lang="en-US" sz="6000" dirty="0"/>
              <a:t> </a:t>
            </a:r>
            <a:r>
              <a:rPr lang="en-US" sz="6000" dirty="0" err="1"/>
              <a:t>và</a:t>
            </a:r>
            <a:r>
              <a:rPr lang="en-US" sz="6000" dirty="0"/>
              <a:t> </a:t>
            </a:r>
            <a:r>
              <a:rPr lang="en-US" sz="6000" dirty="0" err="1"/>
              <a:t>câu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824649-8382-4978-A612-F0938BE696C0}"/>
              </a:ext>
            </a:extLst>
          </p:cNvPr>
          <p:cNvSpPr txBox="1"/>
          <p:nvPr/>
        </p:nvSpPr>
        <p:spPr>
          <a:xfrm>
            <a:off x="2474044" y="862041"/>
            <a:ext cx="10872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1.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Tìm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từ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ngữ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phù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hợp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thay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cho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ô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vuông</a:t>
            </a:r>
            <a:endParaRPr lang="en-US" sz="28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D41414-11AF-4013-8CF0-5DE6EF609A8E}"/>
              </a:ext>
            </a:extLst>
          </p:cNvPr>
          <p:cNvSpPr/>
          <p:nvPr/>
        </p:nvSpPr>
        <p:spPr>
          <a:xfrm>
            <a:off x="2131828" y="1368962"/>
            <a:ext cx="11887012" cy="3397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200000"/>
              </a:lnSpc>
              <a:buAutoNum type="alphaLcPeriod"/>
            </a:pP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trai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gọi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</a:t>
            </a:r>
            <a:r>
              <a:rPr lang="en-US" sz="2800" dirty="0">
                <a:latin typeface="+mj-lt"/>
              </a:rPr>
              <a:t>        .</a:t>
            </a:r>
          </a:p>
          <a:p>
            <a:pPr marL="457200" indent="-457200" algn="just">
              <a:lnSpc>
                <a:spcPct val="200000"/>
              </a:lnSpc>
              <a:buAutoNum type="alphaLcPeriod"/>
            </a:pP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trai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bố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gọi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</a:t>
            </a:r>
            <a:r>
              <a:rPr lang="en-US" sz="2800" dirty="0">
                <a:latin typeface="+mj-lt"/>
              </a:rPr>
              <a:t>         .</a:t>
            </a:r>
          </a:p>
          <a:p>
            <a:pPr marL="457200" indent="-457200" algn="just">
              <a:lnSpc>
                <a:spcPct val="200000"/>
              </a:lnSpc>
              <a:buAutoNum type="alphaLcPeriod"/>
            </a:pP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gọi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</a:t>
            </a:r>
            <a:r>
              <a:rPr lang="en-US" sz="2800" dirty="0">
                <a:latin typeface="+mj-lt"/>
              </a:rPr>
              <a:t>        .</a:t>
            </a:r>
          </a:p>
          <a:p>
            <a:pPr marL="457200" indent="-457200" algn="just">
              <a:lnSpc>
                <a:spcPct val="200000"/>
              </a:lnSpc>
              <a:buAutoNum type="alphaLcPeriod"/>
            </a:pP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bố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gọi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</a:t>
            </a:r>
            <a:r>
              <a:rPr lang="en-US" sz="2800" dirty="0">
                <a:latin typeface="+mj-lt"/>
              </a:rPr>
              <a:t>         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E46EDAC-75A9-4143-AFC8-AF9EAE4D8ECB}"/>
              </a:ext>
            </a:extLst>
          </p:cNvPr>
          <p:cNvGrpSpPr/>
          <p:nvPr/>
        </p:nvGrpSpPr>
        <p:grpSpPr>
          <a:xfrm>
            <a:off x="6156220" y="1717488"/>
            <a:ext cx="660164" cy="417689"/>
            <a:chOff x="7507111" y="2996098"/>
            <a:chExt cx="417689" cy="41768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65FB1B-BB97-45FA-A937-3DDAFF783AEF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+mj-lt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A1B229E-5F67-4895-BBF4-96158D5C821D}"/>
                </a:ext>
              </a:extLst>
            </p:cNvPr>
            <p:cNvCxnSpPr>
              <a:stCxn id="5" idx="0"/>
              <a:endCxn id="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8AE054E-A936-4ED2-B7F9-41A4F488FFD8}"/>
                </a:ext>
              </a:extLst>
            </p:cNvPr>
            <p:cNvCxnSpPr>
              <a:stCxn id="5" idx="3"/>
              <a:endCxn id="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61CF710-28F5-49E6-9A5B-34DBB165E99A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984E2E9-2270-49AA-98BB-F22342B4A4E6}"/>
              </a:ext>
            </a:extLst>
          </p:cNvPr>
          <p:cNvSpPr txBox="1"/>
          <p:nvPr/>
        </p:nvSpPr>
        <p:spPr>
          <a:xfrm>
            <a:off x="6151150" y="1642211"/>
            <a:ext cx="20094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cậu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ED65A75-E3A8-4FFD-A269-D720A0B73DFB}"/>
              </a:ext>
            </a:extLst>
          </p:cNvPr>
          <p:cNvGrpSpPr/>
          <p:nvPr/>
        </p:nvGrpSpPr>
        <p:grpSpPr>
          <a:xfrm>
            <a:off x="6138701" y="2540111"/>
            <a:ext cx="660421" cy="417689"/>
            <a:chOff x="7507111" y="2996098"/>
            <a:chExt cx="417689" cy="41768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4B755F-F091-48EC-8EFA-A28C7F42A06B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+mj-lt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E28E853-396C-4F39-85A4-E605F54F6890}"/>
                </a:ext>
              </a:extLst>
            </p:cNvPr>
            <p:cNvCxnSpPr>
              <a:stCxn id="11" idx="0"/>
              <a:endCxn id="11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9F21B20-75E9-47E3-B379-703BB10A9522}"/>
                </a:ext>
              </a:extLst>
            </p:cNvPr>
            <p:cNvCxnSpPr>
              <a:stCxn id="11" idx="3"/>
              <a:endCxn id="11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C98B05F-7CFA-45D3-8727-0FF442DDF17C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1A94847-0C8D-4787-ADE0-79063651B540}"/>
              </a:ext>
            </a:extLst>
          </p:cNvPr>
          <p:cNvSpPr txBox="1"/>
          <p:nvPr/>
        </p:nvSpPr>
        <p:spPr>
          <a:xfrm>
            <a:off x="6036736" y="2509858"/>
            <a:ext cx="10157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chú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7543670-559D-4E8A-A6DC-30D27F1AD2CA}"/>
              </a:ext>
            </a:extLst>
          </p:cNvPr>
          <p:cNvGrpSpPr/>
          <p:nvPr/>
        </p:nvGrpSpPr>
        <p:grpSpPr>
          <a:xfrm>
            <a:off x="6090681" y="3371776"/>
            <a:ext cx="670306" cy="417689"/>
            <a:chOff x="7507111" y="2996098"/>
            <a:chExt cx="417689" cy="41768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DAE01E6-C0C1-493B-9854-E5DDCB82127D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+mj-lt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E678F31-7281-45A4-8FC0-88DDB8B1886E}"/>
                </a:ext>
              </a:extLst>
            </p:cNvPr>
            <p:cNvCxnSpPr>
              <a:stCxn id="17" idx="0"/>
              <a:endCxn id="1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DBFA4B5-E830-4EEF-854B-7AA9B780EFDB}"/>
                </a:ext>
              </a:extLst>
            </p:cNvPr>
            <p:cNvCxnSpPr>
              <a:stCxn id="17" idx="3"/>
              <a:endCxn id="1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9C76F5C-4338-4C29-A1D0-EB670C54DD31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56AE62B-6303-4112-983F-0E1717751E62}"/>
              </a:ext>
            </a:extLst>
          </p:cNvPr>
          <p:cNvSpPr txBox="1"/>
          <p:nvPr/>
        </p:nvSpPr>
        <p:spPr>
          <a:xfrm>
            <a:off x="6234388" y="3352796"/>
            <a:ext cx="12705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dì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5A691C0-F645-4EE9-9D24-4D72200D57FE}"/>
              </a:ext>
            </a:extLst>
          </p:cNvPr>
          <p:cNvGrpSpPr/>
          <p:nvPr/>
        </p:nvGrpSpPr>
        <p:grpSpPr>
          <a:xfrm>
            <a:off x="6009222" y="4294241"/>
            <a:ext cx="770810" cy="417689"/>
            <a:chOff x="7507111" y="2996098"/>
            <a:chExt cx="417689" cy="41768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395ED41-2D65-4C0B-8D37-E8F419C27BB6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+mj-lt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9284D15-8ACC-4968-898B-78E5124D1BAD}"/>
                </a:ext>
              </a:extLst>
            </p:cNvPr>
            <p:cNvCxnSpPr>
              <a:stCxn id="23" idx="0"/>
              <a:endCxn id="23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64CB827-C398-4F4B-949C-36288A280BDC}"/>
                </a:ext>
              </a:extLst>
            </p:cNvPr>
            <p:cNvCxnSpPr>
              <a:stCxn id="23" idx="3"/>
              <a:endCxn id="23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0C687C0-9FE4-4215-9C08-9ADA9025E9F4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4E8BCEF-4EEC-4C63-B359-8C1FB76219ED}"/>
              </a:ext>
            </a:extLst>
          </p:cNvPr>
          <p:cNvSpPr txBox="1"/>
          <p:nvPr/>
        </p:nvSpPr>
        <p:spPr>
          <a:xfrm>
            <a:off x="6151150" y="4207690"/>
            <a:ext cx="13974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cô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8" name="Picture 2" descr="Premium Vector | Cute family portrait">
            <a:extLst>
              <a:ext uri="{FF2B5EF4-FFF2-40B4-BE49-F238E27FC236}">
                <a16:creationId xmlns:a16="http://schemas.microsoft.com/office/drawing/2014/main" id="{A73BE20D-04AA-446C-9310-6E4222FAC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180" y="3824922"/>
            <a:ext cx="5028820" cy="280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04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21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A2D630-0F74-4A98-B7FF-AF66FC541277}"/>
              </a:ext>
            </a:extLst>
          </p:cNvPr>
          <p:cNvSpPr txBox="1"/>
          <p:nvPr/>
        </p:nvSpPr>
        <p:spPr>
          <a:xfrm>
            <a:off x="2594210" y="1642238"/>
            <a:ext cx="1014863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2.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Tìm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từ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ngữ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chỉ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đặc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điểm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trong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đoạn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thơ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dưới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đây</a:t>
            </a:r>
            <a:endParaRPr lang="en-US" sz="28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A2ADB4-4A63-4028-924D-57326A84978B}"/>
              </a:ext>
            </a:extLst>
          </p:cNvPr>
          <p:cNvSpPr/>
          <p:nvPr/>
        </p:nvSpPr>
        <p:spPr>
          <a:xfrm>
            <a:off x="2797412" y="2238059"/>
            <a:ext cx="4216859" cy="2589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Bà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hãy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ngủ</a:t>
            </a:r>
            <a:endParaRPr lang="en-US" sz="28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cháu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ngồi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bên</a:t>
            </a:r>
            <a:endParaRPr lang="en-US" sz="28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Căn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vẻ</a:t>
            </a:r>
            <a:endParaRPr lang="en-US" sz="28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Khu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vườn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lặng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im</a:t>
            </a:r>
            <a:r>
              <a:rPr lang="en-US" sz="2800" dirty="0">
                <a:latin typeface="+mj-lt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D17774-FB3F-4E54-9189-F6683C4C40F9}"/>
              </a:ext>
            </a:extLst>
          </p:cNvPr>
          <p:cNvSpPr/>
          <p:nvPr/>
        </p:nvSpPr>
        <p:spPr>
          <a:xfrm>
            <a:off x="6402082" y="2238059"/>
            <a:ext cx="4932992" cy="2589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Hương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bưởi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hương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cau</a:t>
            </a:r>
            <a:endParaRPr lang="en-US" sz="28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Lẫn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quạt</a:t>
            </a:r>
            <a:endParaRPr lang="en-US" sz="28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+mj-lt"/>
              </a:rPr>
              <a:t>Cho </a:t>
            </a:r>
            <a:r>
              <a:rPr lang="en-US" sz="2800" dirty="0" err="1">
                <a:latin typeface="+mj-lt"/>
              </a:rPr>
              <a:t>bà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nằm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mát</a:t>
            </a:r>
            <a:endParaRPr lang="en-US" sz="28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Giữa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vòng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thơm</a:t>
            </a:r>
            <a:r>
              <a:rPr lang="en-US" sz="2800" dirty="0">
                <a:latin typeface="+mj-lt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63BAA5-5F67-4881-AA42-A413BAE957D9}"/>
              </a:ext>
            </a:extLst>
          </p:cNvPr>
          <p:cNvSpPr/>
          <p:nvPr/>
        </p:nvSpPr>
        <p:spPr>
          <a:xfrm>
            <a:off x="8146973" y="4890512"/>
            <a:ext cx="4216859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+mj-lt"/>
              </a:rPr>
              <a:t>(Quang </a:t>
            </a:r>
            <a:r>
              <a:rPr lang="en-US" sz="2800" dirty="0" err="1">
                <a:latin typeface="+mj-lt"/>
              </a:rPr>
              <a:t>Huy</a:t>
            </a:r>
            <a:r>
              <a:rPr lang="en-US" sz="2800" dirty="0">
                <a:latin typeface="+mj-lt"/>
              </a:rPr>
              <a:t>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DAB1E13-A6FE-4BB8-9F01-26B198C615DB}"/>
              </a:ext>
            </a:extLst>
          </p:cNvPr>
          <p:cNvCxnSpPr>
            <a:cxnSpLocks/>
          </p:cNvCxnSpPr>
          <p:nvPr/>
        </p:nvCxnSpPr>
        <p:spPr>
          <a:xfrm>
            <a:off x="4282964" y="4125418"/>
            <a:ext cx="12457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7386F65-DC64-432B-A2BC-75107AC99226}"/>
              </a:ext>
            </a:extLst>
          </p:cNvPr>
          <p:cNvCxnSpPr>
            <a:cxnSpLocks/>
          </p:cNvCxnSpPr>
          <p:nvPr/>
        </p:nvCxnSpPr>
        <p:spPr>
          <a:xfrm>
            <a:off x="8598664" y="4125418"/>
            <a:ext cx="5398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9A9E90B-1EC1-44D2-894C-5C3D8B086148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8868578" y="4827550"/>
            <a:ext cx="8586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5">
            <a:extLst>
              <a:ext uri="{FF2B5EF4-FFF2-40B4-BE49-F238E27FC236}">
                <a16:creationId xmlns:a16="http://schemas.microsoft.com/office/drawing/2014/main" id="{3004151C-5651-430A-8A88-BC03D94C5C61}"/>
              </a:ext>
            </a:extLst>
          </p:cNvPr>
          <p:cNvCxnSpPr>
            <a:cxnSpLocks/>
          </p:cNvCxnSpPr>
          <p:nvPr/>
        </p:nvCxnSpPr>
        <p:spPr>
          <a:xfrm>
            <a:off x="4538881" y="4826666"/>
            <a:ext cx="12457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912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0BA58325-75DE-4AB6-B8FC-F8BF1A2A3D72}"/>
              </a:ext>
            </a:extLst>
          </p:cNvPr>
          <p:cNvSpPr txBox="1"/>
          <p:nvPr/>
        </p:nvSpPr>
        <p:spPr>
          <a:xfrm>
            <a:off x="1738935" y="791352"/>
            <a:ext cx="9661762" cy="1301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3.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Kết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hợp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từ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ngữ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ở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cột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A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với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từ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ngữ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ở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cột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B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để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tạo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thành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câu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nêu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đặc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điểm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Chọn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2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câu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vở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</a:p>
        </p:txBody>
      </p:sp>
      <p:sp>
        <p:nvSpPr>
          <p:cNvPr id="23" name="Rounded Rectangle 10">
            <a:extLst>
              <a:ext uri="{FF2B5EF4-FFF2-40B4-BE49-F238E27FC236}">
                <a16:creationId xmlns:a16="http://schemas.microsoft.com/office/drawing/2014/main" id="{F43E2CBE-B3D4-445A-A1AA-20207EDD649B}"/>
              </a:ext>
            </a:extLst>
          </p:cNvPr>
          <p:cNvSpPr/>
          <p:nvPr/>
        </p:nvSpPr>
        <p:spPr>
          <a:xfrm>
            <a:off x="6680809" y="2861863"/>
            <a:ext cx="2295023" cy="661329"/>
          </a:xfrm>
          <a:prstGeom prst="roundRect">
            <a:avLst/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solidFill>
              <a:srgbClr val="FC7D77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mượt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mà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.</a:t>
            </a:r>
          </a:p>
        </p:txBody>
      </p:sp>
      <p:sp>
        <p:nvSpPr>
          <p:cNvPr id="24" name="Rounded Rectangle 11">
            <a:extLst>
              <a:ext uri="{FF2B5EF4-FFF2-40B4-BE49-F238E27FC236}">
                <a16:creationId xmlns:a16="http://schemas.microsoft.com/office/drawing/2014/main" id="{82A505D9-40F6-4C5D-9725-D869816C13E9}"/>
              </a:ext>
            </a:extLst>
          </p:cNvPr>
          <p:cNvSpPr/>
          <p:nvPr/>
        </p:nvSpPr>
        <p:spPr>
          <a:xfrm>
            <a:off x="6680810" y="3848429"/>
            <a:ext cx="2295023" cy="661329"/>
          </a:xfrm>
          <a:prstGeom prst="roundRect">
            <a:avLst/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solidFill>
              <a:srgbClr val="FC7D77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trầm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ấm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.</a:t>
            </a:r>
          </a:p>
        </p:txBody>
      </p:sp>
      <p:sp>
        <p:nvSpPr>
          <p:cNvPr id="25" name="Rounded Rectangle 12">
            <a:extLst>
              <a:ext uri="{FF2B5EF4-FFF2-40B4-BE49-F238E27FC236}">
                <a16:creationId xmlns:a16="http://schemas.microsoft.com/office/drawing/2014/main" id="{3B240153-2457-44B5-AB67-176527E4DE96}"/>
              </a:ext>
            </a:extLst>
          </p:cNvPr>
          <p:cNvSpPr/>
          <p:nvPr/>
        </p:nvSpPr>
        <p:spPr>
          <a:xfrm>
            <a:off x="6680811" y="4781503"/>
            <a:ext cx="2295023" cy="869081"/>
          </a:xfrm>
          <a:prstGeom prst="roundRect">
            <a:avLst/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solidFill>
              <a:srgbClr val="FC7D77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đen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láy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.</a:t>
            </a:r>
          </a:p>
        </p:txBody>
      </p:sp>
      <p:sp>
        <p:nvSpPr>
          <p:cNvPr id="26" name="Rounded Rectangle 13">
            <a:extLst>
              <a:ext uri="{FF2B5EF4-FFF2-40B4-BE49-F238E27FC236}">
                <a16:creationId xmlns:a16="http://schemas.microsoft.com/office/drawing/2014/main" id="{1833F14C-4EB8-45EE-A611-3CDB83F3971F}"/>
              </a:ext>
            </a:extLst>
          </p:cNvPr>
          <p:cNvSpPr/>
          <p:nvPr/>
        </p:nvSpPr>
        <p:spPr>
          <a:xfrm>
            <a:off x="2407748" y="2883920"/>
            <a:ext cx="3578896" cy="661329"/>
          </a:xfrm>
          <a:prstGeom prst="roundRect">
            <a:avLst/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solidFill>
              <a:srgbClr val="FC7D77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Đôi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mắt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bé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27" name="Rounded Rectangle 14">
            <a:extLst>
              <a:ext uri="{FF2B5EF4-FFF2-40B4-BE49-F238E27FC236}">
                <a16:creationId xmlns:a16="http://schemas.microsoft.com/office/drawing/2014/main" id="{60B61F1B-1E34-4085-A5BC-D414463B6C2C}"/>
              </a:ext>
            </a:extLst>
          </p:cNvPr>
          <p:cNvSpPr/>
          <p:nvPr/>
        </p:nvSpPr>
        <p:spPr>
          <a:xfrm>
            <a:off x="2396583" y="3871290"/>
            <a:ext cx="3578896" cy="661329"/>
          </a:xfrm>
          <a:prstGeom prst="roundRect">
            <a:avLst/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solidFill>
              <a:srgbClr val="FC7D77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Mái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tóc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mẹ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28" name="Rounded Rectangle 15">
            <a:extLst>
              <a:ext uri="{FF2B5EF4-FFF2-40B4-BE49-F238E27FC236}">
                <a16:creationId xmlns:a16="http://schemas.microsoft.com/office/drawing/2014/main" id="{559A6929-823A-42CD-8ABA-D488E5838BE8}"/>
              </a:ext>
            </a:extLst>
          </p:cNvPr>
          <p:cNvSpPr/>
          <p:nvPr/>
        </p:nvSpPr>
        <p:spPr>
          <a:xfrm>
            <a:off x="2173857" y="4767772"/>
            <a:ext cx="3801621" cy="869081"/>
          </a:xfrm>
          <a:prstGeom prst="roundRect">
            <a:avLst/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solidFill>
              <a:srgbClr val="FC7D77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Giọng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nói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bố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2C9D903-57F4-4BED-BACF-A4270D6AC378}"/>
              </a:ext>
            </a:extLst>
          </p:cNvPr>
          <p:cNvSpPr txBox="1"/>
          <p:nvPr/>
        </p:nvSpPr>
        <p:spPr>
          <a:xfrm>
            <a:off x="2801820" y="2318134"/>
            <a:ext cx="6878882" cy="491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buClr>
                <a:srgbClr val="000000"/>
              </a:buClr>
              <a:buFont typeface="Arial"/>
              <a:buNone/>
            </a:pPr>
            <a:r>
              <a:rPr lang="en-US" sz="4000" b="1" kern="0" dirty="0">
                <a:ln>
                  <a:solidFill>
                    <a:srgbClr val="FC7D77">
                      <a:lumMod val="50000"/>
                    </a:srgbClr>
                  </a:solidFill>
                </a:ln>
                <a:solidFill>
                  <a:srgbClr val="FC7D77"/>
                </a:solidFill>
                <a:latin typeface="UTM Avo" panose="02040603050506020204" pitchFamily="18" charset="0"/>
                <a:cs typeface="Arial"/>
                <a:sym typeface="Arial"/>
              </a:rPr>
              <a:t>   A                        B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0BCBD01-B2DE-402D-87B1-4F504B88B2AA}"/>
              </a:ext>
            </a:extLst>
          </p:cNvPr>
          <p:cNvGrpSpPr/>
          <p:nvPr/>
        </p:nvGrpSpPr>
        <p:grpSpPr>
          <a:xfrm>
            <a:off x="5860973" y="3259005"/>
            <a:ext cx="1061248" cy="1763321"/>
            <a:chOff x="2016413" y="2423935"/>
            <a:chExt cx="676905" cy="1303249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D4B7037-1653-43EE-849B-1CEAE51B1F8C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6C16669-AE26-4B91-9F5F-3A5BD6424367}"/>
                </a:ext>
              </a:extLst>
            </p:cNvPr>
            <p:cNvCxnSpPr>
              <a:stCxn id="31" idx="5"/>
              <a:endCxn id="33" idx="1"/>
            </p:cNvCxnSpPr>
            <p:nvPr/>
          </p:nvCxnSpPr>
          <p:spPr>
            <a:xfrm>
              <a:off x="2055437" y="2462959"/>
              <a:ext cx="598857" cy="1225201"/>
            </a:xfrm>
            <a:prstGeom prst="line">
              <a:avLst/>
            </a:prstGeom>
            <a:noFill/>
            <a:ln w="19050" cap="flat" cmpd="sng" algn="ctr">
              <a:solidFill>
                <a:srgbClr val="BAE5E4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A3F1D61-D9E9-432C-B41C-0597999388C1}"/>
                </a:ext>
              </a:extLst>
            </p:cNvPr>
            <p:cNvSpPr/>
            <p:nvPr/>
          </p:nvSpPr>
          <p:spPr>
            <a:xfrm>
              <a:off x="2647599" y="3681465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5BB750F-CA1C-4543-8586-56D9FDEB89B5}"/>
              </a:ext>
            </a:extLst>
          </p:cNvPr>
          <p:cNvGrpSpPr/>
          <p:nvPr/>
        </p:nvGrpSpPr>
        <p:grpSpPr>
          <a:xfrm>
            <a:off x="5860973" y="3237819"/>
            <a:ext cx="882375" cy="1089067"/>
            <a:chOff x="2016413" y="1788423"/>
            <a:chExt cx="688166" cy="681231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9D8ED56-B1A3-4BED-BB41-D3E56C6BC074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85AD479-6F05-4942-8BD0-2C65FCECF69E}"/>
                </a:ext>
              </a:extLst>
            </p:cNvPr>
            <p:cNvCxnSpPr>
              <a:stCxn id="35" idx="7"/>
              <a:endCxn id="37" idx="3"/>
            </p:cNvCxnSpPr>
            <p:nvPr/>
          </p:nvCxnSpPr>
          <p:spPr>
            <a:xfrm flipV="1">
              <a:off x="2055437" y="1827447"/>
              <a:ext cx="610118" cy="603183"/>
            </a:xfrm>
            <a:prstGeom prst="line">
              <a:avLst/>
            </a:prstGeom>
            <a:noFill/>
            <a:ln w="19050" cap="flat" cmpd="sng" algn="ctr">
              <a:solidFill>
                <a:srgbClr val="BAE5E4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7127F3E-CE9A-45C8-99D7-17BCAC8A642C}"/>
                </a:ext>
              </a:extLst>
            </p:cNvPr>
            <p:cNvSpPr/>
            <p:nvPr/>
          </p:nvSpPr>
          <p:spPr>
            <a:xfrm>
              <a:off x="2658860" y="1788423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6CFC046-69C1-4594-96E7-183546C9CEAD}"/>
              </a:ext>
            </a:extLst>
          </p:cNvPr>
          <p:cNvGrpSpPr/>
          <p:nvPr/>
        </p:nvGrpSpPr>
        <p:grpSpPr>
          <a:xfrm>
            <a:off x="5772840" y="4227635"/>
            <a:ext cx="1064722" cy="1267125"/>
            <a:chOff x="2016413" y="1788423"/>
            <a:chExt cx="688166" cy="681231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C97F8DF-B647-4CCB-A5FC-C3935F392F69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A9EF84C-99AF-42AC-845C-50C2119A7058}"/>
                </a:ext>
              </a:extLst>
            </p:cNvPr>
            <p:cNvCxnSpPr>
              <a:cxnSpLocks/>
              <a:stCxn id="39" idx="7"/>
              <a:endCxn id="41" idx="3"/>
            </p:cNvCxnSpPr>
            <p:nvPr/>
          </p:nvCxnSpPr>
          <p:spPr>
            <a:xfrm flipV="1">
              <a:off x="2055437" y="1827446"/>
              <a:ext cx="610118" cy="603183"/>
            </a:xfrm>
            <a:prstGeom prst="line">
              <a:avLst/>
            </a:prstGeom>
            <a:noFill/>
            <a:ln w="19050" cap="flat" cmpd="sng" algn="ctr">
              <a:solidFill>
                <a:srgbClr val="BAE5E4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9673DC7-9C88-49C8-AFDE-BC4B8B103E7F}"/>
                </a:ext>
              </a:extLst>
            </p:cNvPr>
            <p:cNvSpPr/>
            <p:nvPr/>
          </p:nvSpPr>
          <p:spPr>
            <a:xfrm>
              <a:off x="2658860" y="1788423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886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0F09D8-0AF9-4B7E-8BDC-085F1DC47576}"/>
              </a:ext>
            </a:extLst>
          </p:cNvPr>
          <p:cNvSpPr txBox="1"/>
          <p:nvPr/>
        </p:nvSpPr>
        <p:spPr>
          <a:xfrm>
            <a:off x="4114800" y="2945219"/>
            <a:ext cx="46357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/>
              <a:t>Khởi</a:t>
            </a:r>
            <a:r>
              <a:rPr lang="en-US" sz="6600" dirty="0"/>
              <a:t> </a:t>
            </a:r>
            <a:r>
              <a:rPr lang="en-US" sz="6600" dirty="0" err="1"/>
              <a:t>động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715985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 descr="Chair Cartoon Stock Illustration 39563537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85438" l="0" r="100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343" y="4425431"/>
            <a:ext cx="1990005" cy="293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8" b="94198" l="9753" r="89973">
                        <a14:backgroundMark x1="25962" y1="88908" x2="75000" y2="88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233" y="279401"/>
            <a:ext cx="7924800" cy="4859719"/>
          </a:xfrm>
          <a:prstGeom prst="rect">
            <a:avLst/>
          </a:prstGeom>
        </p:spPr>
      </p:pic>
      <p:pic>
        <p:nvPicPr>
          <p:cNvPr id="1030" name="Picture 6" descr="Table clip art table1"/>
          <p:cNvPicPr>
            <a:picLocks noChangeAspect="1" noChangeArrowheads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661" y="3654580"/>
            <a:ext cx="3824279" cy="339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15" descr="Pencil Cartoon clipart - Pen, Stationery, Illustration ...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AutoShape 17" descr="Pencil Cartoon clipart - Pen, Stationery, Illustration ..."/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661" y="3282862"/>
            <a:ext cx="1099339" cy="1159743"/>
          </a:xfrm>
          <a:prstGeom prst="rect">
            <a:avLst/>
          </a:prstGeom>
        </p:spPr>
      </p:pic>
      <p:pic>
        <p:nvPicPr>
          <p:cNvPr id="1034" name="Picture 10" descr="Open Book Cartoon Vector Symbol Icon Design. Beautiful ...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81" b="8790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987" b="16641"/>
          <a:stretch/>
        </p:blipFill>
        <p:spPr bwMode="auto">
          <a:xfrm>
            <a:off x="5832587" y="3947859"/>
            <a:ext cx="1136423" cy="60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encil Cartoon - ClipArt Best | Pencil clipart, Clip art, Pencil 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61964">
            <a:off x="5709154" y="3721749"/>
            <a:ext cx="243644" cy="42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Ruler Icon, Cartoon Style Royalty Free Cliparts, Vectors, And ...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462" b="97462" l="6000" r="98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1968">
            <a:off x="6126541" y="3496127"/>
            <a:ext cx="690711" cy="69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334" y="4404656"/>
            <a:ext cx="461217" cy="461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Free School Things Clipart, Download Free Clip Art, Free Clip Art ...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739882"/>
            <a:ext cx="732144" cy="50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173" y="2514601"/>
            <a:ext cx="2079031" cy="207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5"/>
          <a:stretch/>
        </p:blipFill>
        <p:spPr bwMode="auto">
          <a:xfrm>
            <a:off x="9143999" y="2110283"/>
            <a:ext cx="2862068" cy="4961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5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66" y="413678"/>
            <a:ext cx="2764367" cy="6788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871067" y="872213"/>
            <a:ext cx="4433451" cy="1192115"/>
            <a:chOff x="2903300" y="654160"/>
            <a:chExt cx="3325088" cy="894086"/>
          </a:xfrm>
        </p:grpSpPr>
        <p:pic>
          <p:nvPicPr>
            <p:cNvPr id="1038" name="Picture 14"/>
            <p:cNvPicPr>
              <a:picLocks noChangeAspect="1" noChangeArrowheads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794"/>
            <a:stretch/>
          </p:blipFill>
          <p:spPr bwMode="auto">
            <a:xfrm>
              <a:off x="2903300" y="657582"/>
              <a:ext cx="1929130" cy="890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14"/>
            <p:cNvPicPr>
              <a:picLocks noChangeAspect="1" noChangeArrowheads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567"/>
            <a:stretch/>
          </p:blipFill>
          <p:spPr bwMode="auto">
            <a:xfrm>
              <a:off x="4299258" y="654160"/>
              <a:ext cx="1929130" cy="894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41" name="Picture 17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30"/>
          <a:stretch/>
        </p:blipFill>
        <p:spPr bwMode="auto">
          <a:xfrm>
            <a:off x="3842329" y="1875782"/>
            <a:ext cx="3289065" cy="1002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975" y="2735946"/>
            <a:ext cx="3543300" cy="918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6" name="Picture 32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266" y="3921664"/>
            <a:ext cx="992716" cy="1007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0" descr="Pad Clipart Spiral Notepad - Notebook Clipart , Transparent ...">
            <a:hlinkClick r:id="rId32" action="ppaction://hlinksldjump"/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7641">
            <a:off x="3174289" y="5036004"/>
            <a:ext cx="627603" cy="62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Pad Clipart Spiral Notepad - Notebook Clipart , Transparent ...">
            <a:hlinkClick r:id="rId32" action="ppaction://hlinksldjump"/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2415">
            <a:off x="3174289" y="5036005"/>
            <a:ext cx="627603" cy="62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32" t="16531" b="10798"/>
          <a:stretch/>
        </p:blipFill>
        <p:spPr bwMode="auto">
          <a:xfrm>
            <a:off x="7916842" y="2140528"/>
            <a:ext cx="219951" cy="623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7527" b="93548" l="602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7651187" y="1725941"/>
            <a:ext cx="381424" cy="1149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7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488" y="2009939"/>
            <a:ext cx="821267" cy="829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9" descr="Colored Pencils, Bright Vector Children Illustration Stock Vector ...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0000" b="90000" l="10000" r="90000">
                        <a14:foregroundMark x1="39500" y1="42625" x2="53125" y2="70000"/>
                        <a14:foregroundMark x1="26625" y1="64375" x2="53875" y2="71500"/>
                        <a14:foregroundMark x1="53875" y1="25750" x2="62000" y2="71500"/>
                        <a14:foregroundMark x1="66000" y1="33000" x2="68375" y2="56250"/>
                        <a14:foregroundMark x1="29875" y1="41875" x2="25000" y2="65875"/>
                        <a14:foregroundMark x1="62750" y1="81250" x2="73250" y2="40250"/>
                        <a14:foregroundMark x1="27375" y1="71500" x2="61125" y2="79625"/>
                        <a14:foregroundMark x1="31375" y1="20125" x2="70000" y2="20125"/>
                        <a14:foregroundMark x1="61125" y1="22500" x2="77250" y2="22500"/>
                        <a14:foregroundMark x1="32250" y1="15375" x2="67625" y2="20125"/>
                        <a14:foregroundMark x1="29000" y1="63500" x2="53125" y2="63500"/>
                        <a14:foregroundMark x1="22625" y1="69125" x2="52375" y2="81250"/>
                        <a14:foregroundMark x1="29000" y1="40250" x2="29000" y2="60250"/>
                        <a14:foregroundMark x1="25750" y1="41875" x2="57125" y2="42625"/>
                        <a14:foregroundMark x1="41125" y1="63500" x2="64375" y2="64375"/>
                        <a14:foregroundMark x1="45125" y1="45000" x2="67625" y2="45000"/>
                        <a14:foregroundMark x1="25750" y1="74750" x2="56375" y2="81250"/>
                        <a14:foregroundMark x1="23375" y1="69125" x2="25000" y2="74750"/>
                        <a14:foregroundMark x1="52375" y1="68375" x2="61125" y2="66750"/>
                        <a14:foregroundMark x1="29875" y1="62750" x2="33875" y2="78000"/>
                        <a14:foregroundMark x1="25000" y1="76375" x2="40250" y2="77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33" y="2812042"/>
            <a:ext cx="467751" cy="94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77568">
            <a:off x="7401476" y="3214117"/>
            <a:ext cx="543877" cy="588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2" descr="Eraser SVG Vector, Eraser Clip art - SVG Clipart">
            <a:hlinkClick r:id="rId41" action="ppaction://hlinksldjump"/>
          </p:cNvPr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725" y="4627035"/>
            <a:ext cx="219655" cy="21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raser SVG Vector, Eraser Clip art - SVG Clipart">
            <a:hlinkClick r:id="rId41" action="ppaction://hlinksldjump"/>
          </p:cNvPr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725" y="4627035"/>
            <a:ext cx="219655" cy="21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9" descr="Pencil Cartoon - ClipArt Best | Pencil clipart, Clip art, Pencil 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4643">
            <a:off x="6861706" y="7249804"/>
            <a:ext cx="237869" cy="51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5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65518">
            <a:off x="8378645" y="7326636"/>
            <a:ext cx="409977" cy="422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244" y="3307550"/>
            <a:ext cx="475889" cy="640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262">
            <a:off x="5280638" y="4318977"/>
            <a:ext cx="465885" cy="48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6" cstate="print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3438" r="95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071" y="3363987"/>
            <a:ext cx="4195573" cy="3146679"/>
          </a:xfrm>
          <a:prstGeom prst="rect">
            <a:avLst/>
          </a:prstGeom>
        </p:spPr>
      </p:pic>
      <p:pic>
        <p:nvPicPr>
          <p:cNvPr id="1052" name="Picture 28" descr="Book Notebook Paper Text Png Image - Black And White Book Png ...">
            <a:hlinkClick r:id="rId48" action="ppaction://hlinksldjump"/>
          </p:cNvPr>
          <p:cNvPicPr>
            <a:picLocks noChangeAspect="1"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431" y="6204175"/>
            <a:ext cx="801135" cy="44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doraemon | Matt Wyles Design"/>
          <p:cNvPicPr>
            <a:picLocks noChangeAspect="1"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42769">
            <a:off x="9982349" y="4533354"/>
            <a:ext cx="1921200" cy="234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94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6 0.03025 L 0.00781 0.01574 L 0.04011 -0.10926 L 0.04757 -0.12778 C 0.05642 -0.15062 0.06997 -0.16142 0.08368 -0.16142 C 0.09948 -0.16142 0.11233 -0.15062 0.12101 -0.12778 L 0.16736 -0.1213 " pathEditMode="relative" rAng="0" ptsTypes="FAAffFF">
                                      <p:cBhvr>
                                        <p:cTn id="1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25" y="-95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"/>
                            </p:stCondLst>
                            <p:childTnLst>
                              <p:par>
                                <p:cTn id="1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"/>
                            </p:stCondLst>
                            <p:childTnLst>
                              <p:par>
                                <p:cTn id="4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"/>
                            </p:stCondLst>
                            <p:childTnLst>
                              <p:par>
                                <p:cTn id="62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7.40741E-7 L 0.09358 -0.17593 " pathEditMode="relative" rAng="0" ptsTypes="AA">
                                      <p:cBhvr>
                                        <p:cTn id="74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0" y="-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"/>
                            </p:stCondLst>
                            <p:childTnLst>
                              <p:par>
                                <p:cTn id="8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7284E-6 L 0.05243 -0.59506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2" y="-297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"/>
                            </p:stCondLst>
                            <p:childTnLst>
                              <p:par>
                                <p:cTn id="9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-0.00401 L -0.07066 -0.59907 " pathEditMode="relative" rAng="0" ptsTypes="AA">
                                      <p:cBhvr>
                                        <p:cTn id="9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" y="-297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"/>
                            </p:stCondLst>
                            <p:childTnLst>
                              <p:par>
                                <p:cTn id="10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75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75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3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61963" y="69596"/>
            <a:ext cx="11024496" cy="257760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/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gương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117603" y="3225800"/>
            <a:ext cx="9753597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4000" b="1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809750"/>
              <a:ext cx="6418217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A.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Đồ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sộ</a:t>
              </a:r>
              <a:endPara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117600" y="4445000"/>
            <a:ext cx="9753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4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809750"/>
              <a:ext cx="6418217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B.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Hình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vuông</a:t>
              </a:r>
              <a:endParaRPr lang="en-US" sz="4800" b="1" dirty="0">
                <a:solidFill>
                  <a:prstClr val="black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17600" y="5678717"/>
            <a:ext cx="9753600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4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819646"/>
              <a:ext cx="6418217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C.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Tròn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trĩnh</a:t>
              </a:r>
              <a:endParaRPr lang="en-US" sz="4800" b="1" dirty="0">
                <a:solidFill>
                  <a:prstClr val="black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632" y="559162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147" y="444500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311" y="3241476"/>
            <a:ext cx="1001484" cy="962880"/>
          </a:xfrm>
          <a:prstGeom prst="rect">
            <a:avLst/>
          </a:prstGeom>
        </p:spPr>
      </p:pic>
      <p:pic>
        <p:nvPicPr>
          <p:cNvPr id="42" name="Picture 10" descr="Open Book Cartoon Vector Symbol Icon Design. Beautiful ..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1" b="8790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987" b="16641"/>
          <a:stretch/>
        </p:blipFill>
        <p:spPr bwMode="auto">
          <a:xfrm>
            <a:off x="11055578" y="66394"/>
            <a:ext cx="1136423" cy="60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75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3404" y="-32878"/>
            <a:ext cx="708109" cy="718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34706" y="0"/>
            <a:ext cx="11021025" cy="1856948"/>
            <a:chOff x="1524000" y="167763"/>
            <a:chExt cx="6553200" cy="875354"/>
          </a:xfrm>
        </p:grpSpPr>
        <p:sp>
          <p:nvSpPr>
            <p:cNvPr id="6" name="Rounded Rectangle 5"/>
            <p:cNvSpPr/>
            <p:nvPr/>
          </p:nvSpPr>
          <p:spPr>
            <a:xfrm>
              <a:off x="1524000" y="167763"/>
              <a:ext cx="6553200" cy="875354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67804" y="211302"/>
              <a:ext cx="6380901" cy="565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Sắp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xếp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vi-VN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sặc sỡ, màu sắc,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mảnh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ghép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,</a:t>
              </a:r>
              <a:r>
                <a:rPr lang="vi-VN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đồ chơi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lắp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ráp</a:t>
              </a:r>
              <a:r>
                <a:rPr lang="vi-VN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6838" y="2135860"/>
            <a:ext cx="11762949" cy="1049019"/>
            <a:chOff x="1524000" y="1735555"/>
            <a:chExt cx="6553200" cy="673387"/>
          </a:xfrm>
        </p:grpSpPr>
        <p:sp>
          <p:nvSpPr>
            <p:cNvPr id="10" name="Rectangle 9"/>
            <p:cNvSpPr/>
            <p:nvPr/>
          </p:nvSpPr>
          <p:spPr>
            <a:xfrm>
              <a:off x="1524000" y="1735555"/>
              <a:ext cx="6553200" cy="673387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36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578427" y="1807876"/>
              <a:ext cx="6418218" cy="4148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A.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mảnh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ghép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sắc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sặc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sỡ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đồ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chơi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lắp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ráp</a:t>
              </a:r>
              <a:endParaRPr lang="en-US" sz="3600" b="1" dirty="0">
                <a:solidFill>
                  <a:prstClr val="black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2321" y="3604489"/>
            <a:ext cx="11956480" cy="1529305"/>
            <a:chOff x="1524000" y="1874533"/>
            <a:chExt cx="6991260" cy="615443"/>
          </a:xfrm>
        </p:grpSpPr>
        <p:sp>
          <p:nvSpPr>
            <p:cNvPr id="14" name="Rectangle 13"/>
            <p:cNvSpPr/>
            <p:nvPr/>
          </p:nvSpPr>
          <p:spPr>
            <a:xfrm>
              <a:off x="1524000" y="1874533"/>
              <a:ext cx="6886585" cy="615443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36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589428" y="1879442"/>
              <a:ext cx="6925832" cy="260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B.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Đồ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chơi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lắp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ráp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có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nhiều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mảnh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ghép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màu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sắc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sặc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sỡ</a:t>
              </a:r>
              <a:endPara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3890" y="5428673"/>
            <a:ext cx="11735897" cy="1413438"/>
            <a:chOff x="1510113" y="1785184"/>
            <a:chExt cx="6567087" cy="786566"/>
          </a:xfrm>
        </p:grpSpPr>
        <p:sp>
          <p:nvSpPr>
            <p:cNvPr id="17" name="Rectangle 1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36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510113" y="1785184"/>
              <a:ext cx="6418218" cy="359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C.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Đồ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chơi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lắp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ráp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sặc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sỡ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màu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sắc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có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nhiều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mảnh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ghép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028" y="3928091"/>
            <a:ext cx="1088571" cy="10649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733" y="5737491"/>
            <a:ext cx="1001484" cy="9628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475" y="2167241"/>
            <a:ext cx="1001484" cy="962880"/>
          </a:xfrm>
          <a:prstGeom prst="rect">
            <a:avLst/>
          </a:prstGeom>
        </p:spPr>
      </p:pic>
      <p:sp>
        <p:nvSpPr>
          <p:cNvPr id="12" name="Notched Right Arrow 11">
            <a:hlinkClick r:id="rId7" action="ppaction://hlinksldjump"/>
          </p:cNvPr>
          <p:cNvSpPr/>
          <p:nvPr/>
        </p:nvSpPr>
        <p:spPr>
          <a:xfrm>
            <a:off x="11166313" y="6294363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28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38311" y="318978"/>
            <a:ext cx="10794889" cy="220507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endParaRPr lang="en-US" sz="5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29976" y="4259058"/>
            <a:ext cx="10603223" cy="1033923"/>
            <a:chOff x="1524000" y="1762886"/>
            <a:chExt cx="6553200" cy="808864"/>
          </a:xfrm>
        </p:grpSpPr>
        <p:sp>
          <p:nvSpPr>
            <p:cNvPr id="11" name="Rectangle 1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80608" y="1762886"/>
              <a:ext cx="6418217" cy="553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0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B. </a:t>
              </a:r>
              <a:r>
                <a:rPr lang="en-US" sz="40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Đất</a:t>
              </a:r>
              <a:r>
                <a:rPr lang="en-US" sz="40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sét</a:t>
              </a:r>
              <a:endParaRPr lang="en-US" sz="4000" b="1" dirty="0">
                <a:solidFill>
                  <a:prstClr val="black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endParaRPr>
            </a:p>
          </p:txBody>
        </p:sp>
      </p:grpSp>
      <p:sp>
        <p:nvSpPr>
          <p:cNvPr id="13" name="Notched Right Arrow 12">
            <a:hlinkClick r:id="rId4" action="ppaction://hlinksldjump"/>
          </p:cNvPr>
          <p:cNvSpPr/>
          <p:nvPr/>
        </p:nvSpPr>
        <p:spPr>
          <a:xfrm>
            <a:off x="11074400" y="6258004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15999" y="5366728"/>
            <a:ext cx="10617200" cy="1081507"/>
            <a:chOff x="1524000" y="1806658"/>
            <a:chExt cx="6553200" cy="765092"/>
          </a:xfrm>
        </p:grpSpPr>
        <p:sp>
          <p:nvSpPr>
            <p:cNvPr id="15" name="Rectangle 14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601291" y="1806658"/>
              <a:ext cx="6418217" cy="500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0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</a:t>
              </a:r>
              <a:r>
                <a:rPr lang="en-US" sz="4000" b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. Nhựa</a:t>
              </a:r>
              <a:endParaRPr lang="en-US" sz="4000" b="1" dirty="0">
                <a:solidFill>
                  <a:prstClr val="black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527" y="5762995"/>
            <a:ext cx="1088571" cy="10649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681" y="4619947"/>
            <a:ext cx="1001484" cy="962880"/>
          </a:xfrm>
          <a:prstGeom prst="rect">
            <a:avLst/>
          </a:prstGeom>
        </p:spPr>
      </p:pic>
      <p:pic>
        <p:nvPicPr>
          <p:cNvPr id="17" name="Picture 7" descr="Free School Things Clipart, Download Free Clip Art, Free Clip Art ...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707" y="125678"/>
            <a:ext cx="1027860" cy="70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F5D2AE9-329D-48AE-ABCB-54EDE3B4BD36}"/>
              </a:ext>
            </a:extLst>
          </p:cNvPr>
          <p:cNvGrpSpPr/>
          <p:nvPr/>
        </p:nvGrpSpPr>
        <p:grpSpPr>
          <a:xfrm>
            <a:off x="1015999" y="2931713"/>
            <a:ext cx="10537378" cy="1265413"/>
            <a:chOff x="1524000" y="1735555"/>
            <a:chExt cx="6553200" cy="6733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696A97D-76D4-40F6-BA0D-C205DF5002E9}"/>
                </a:ext>
              </a:extLst>
            </p:cNvPr>
            <p:cNvSpPr/>
            <p:nvPr/>
          </p:nvSpPr>
          <p:spPr>
            <a:xfrm>
              <a:off x="1524000" y="1735555"/>
              <a:ext cx="6553200" cy="673387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36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0EEC65C-3DEE-4FFB-B21B-BA5020D5FBB5}"/>
                </a:ext>
              </a:extLst>
            </p:cNvPr>
            <p:cNvSpPr txBox="1"/>
            <p:nvPr/>
          </p:nvSpPr>
          <p:spPr>
            <a:xfrm>
              <a:off x="1578427" y="1807876"/>
              <a:ext cx="6418218" cy="343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A</a:t>
              </a:r>
              <a:r>
                <a:rPr lang="en-US" sz="3600" b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. Nước </a:t>
              </a:r>
              <a:endParaRPr lang="en-US" sz="3600" b="1" dirty="0">
                <a:solidFill>
                  <a:prstClr val="black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C845F60C-7884-4180-8180-53AE186234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409" y="2963094"/>
            <a:ext cx="897140" cy="96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22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65815" y="482600"/>
            <a:ext cx="11824586" cy="36576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53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Lẫm</a:t>
            </a:r>
            <a:r>
              <a:rPr lang="en-US" sz="53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chẫm</a:t>
            </a:r>
            <a:r>
              <a:rPr lang="en-US" sz="53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53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53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53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44280" y="4397186"/>
            <a:ext cx="10335864" cy="974018"/>
            <a:chOff x="1524000" y="1809750"/>
            <a:chExt cx="6553200" cy="762000"/>
          </a:xfrm>
        </p:grpSpPr>
        <p:sp>
          <p:nvSpPr>
            <p:cNvPr id="8" name="Rectangle 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5333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580606" y="1814107"/>
              <a:ext cx="6418218" cy="650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A.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Dáng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vẻ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đi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vững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vàng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của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em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bé</a:t>
              </a:r>
              <a:endParaRPr lang="en-US" sz="4800" b="1" dirty="0">
                <a:solidFill>
                  <a:prstClr val="black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endParaRPr>
            </a:p>
          </p:txBody>
        </p:sp>
      </p:grpSp>
      <p:sp>
        <p:nvSpPr>
          <p:cNvPr id="10" name="Notched Right Arrow 9">
            <a:hlinkClick r:id="rId4" action="ppaction://hlinksldjump"/>
          </p:cNvPr>
          <p:cNvSpPr/>
          <p:nvPr/>
        </p:nvSpPr>
        <p:spPr>
          <a:xfrm>
            <a:off x="11074400" y="6258004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44279" y="5603064"/>
            <a:ext cx="10335865" cy="1077138"/>
            <a:chOff x="1524000" y="1809750"/>
            <a:chExt cx="6553200" cy="762000"/>
          </a:xfrm>
        </p:grpSpPr>
        <p:sp>
          <p:nvSpPr>
            <p:cNvPr id="12" name="Rectangle 11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5333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591491" y="1881628"/>
              <a:ext cx="6418216" cy="587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B.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Dáng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vẻ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đi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chưa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vững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của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em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bé</a:t>
              </a:r>
              <a:endParaRPr lang="en-US" sz="4800" b="1" dirty="0">
                <a:solidFill>
                  <a:prstClr val="black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573" y="5603061"/>
            <a:ext cx="1088571" cy="10649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578" y="4402757"/>
            <a:ext cx="1001484" cy="962880"/>
          </a:xfrm>
          <a:prstGeom prst="rect">
            <a:avLst/>
          </a:prstGeom>
        </p:spPr>
      </p:pic>
      <p:pic>
        <p:nvPicPr>
          <p:cNvPr id="16" name="Picture 5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970" y="-25400"/>
            <a:ext cx="814031" cy="814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510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1498600"/>
            <a:ext cx="12192000" cy="5080000"/>
          </a:xfrm>
          <a:prstGeom prst="roundRect">
            <a:avLst/>
          </a:prstGeom>
          <a:solidFill>
            <a:srgbClr val="9DF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150" name="Picture 6" descr="Five Star Space Sticker for iOS &amp; Android | GIPHY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1791" y="-3429000"/>
            <a:ext cx="14935200" cy="149352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21" descr="Ruler Icon, Cartoon Style Royalty Free Cliparts, Vectors, And ...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62" b="97462" l="6000" r="98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1968">
            <a:off x="10962156" y="-31103"/>
            <a:ext cx="1032347" cy="103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otched Right Arrow 4">
            <a:hlinkClick r:id="rId7" action="ppaction://hlinksldjump"/>
          </p:cNvPr>
          <p:cNvSpPr/>
          <p:nvPr/>
        </p:nvSpPr>
        <p:spPr>
          <a:xfrm>
            <a:off x="11074400" y="6258004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574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18593" y="0"/>
            <a:ext cx="11554096" cy="1856948"/>
            <a:chOff x="1524000" y="167763"/>
            <a:chExt cx="6553200" cy="875354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167763"/>
              <a:ext cx="6553200" cy="875354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67804" y="211302"/>
              <a:ext cx="6380901" cy="430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endParaRPr lang="en-US" sz="53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6838" y="2135861"/>
            <a:ext cx="11762949" cy="1468628"/>
            <a:chOff x="1524000" y="1735554"/>
            <a:chExt cx="6553200" cy="942743"/>
          </a:xfrm>
        </p:grpSpPr>
        <p:sp>
          <p:nvSpPr>
            <p:cNvPr id="8" name="Rectangle 7"/>
            <p:cNvSpPr/>
            <p:nvPr/>
          </p:nvSpPr>
          <p:spPr>
            <a:xfrm>
              <a:off x="1524000" y="1735554"/>
              <a:ext cx="6553200" cy="942743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4267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578427" y="1745933"/>
              <a:ext cx="6418218" cy="480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A.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Một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chú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mèo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tam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thể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xinh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xắn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,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đáng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yêu</a:t>
              </a:r>
              <a:endParaRPr lang="en-US" sz="4267" b="1" dirty="0">
                <a:solidFill>
                  <a:prstClr val="black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2321" y="3753153"/>
            <a:ext cx="11956480" cy="1529305"/>
            <a:chOff x="1524000" y="1874533"/>
            <a:chExt cx="6991260" cy="615443"/>
          </a:xfrm>
        </p:grpSpPr>
        <p:sp>
          <p:nvSpPr>
            <p:cNvPr id="11" name="Rectangle 10"/>
            <p:cNvSpPr/>
            <p:nvPr/>
          </p:nvSpPr>
          <p:spPr>
            <a:xfrm>
              <a:off x="1524000" y="1874533"/>
              <a:ext cx="6886585" cy="615443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4267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89428" y="1879442"/>
              <a:ext cx="6925832" cy="301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B.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Một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chú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mèo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xinh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xắn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đáng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yêu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tam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thể</a:t>
              </a:r>
              <a:endParaRPr lang="en-US" sz="4267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3890" y="5428673"/>
            <a:ext cx="11735897" cy="1413437"/>
            <a:chOff x="1510113" y="1785184"/>
            <a:chExt cx="6567087" cy="786566"/>
          </a:xfrm>
        </p:grpSpPr>
        <p:sp>
          <p:nvSpPr>
            <p:cNvPr id="14" name="Rectangle 13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4267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510113" y="1785184"/>
              <a:ext cx="6418218" cy="416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C.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Đáng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yêu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một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chú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mèo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xinh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xắn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tam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thể</a:t>
              </a:r>
              <a:endParaRPr lang="en-US" sz="4267" b="1" dirty="0">
                <a:solidFill>
                  <a:prstClr val="black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263" y="5676023"/>
            <a:ext cx="1001484" cy="962880"/>
          </a:xfrm>
          <a:prstGeom prst="rect">
            <a:avLst/>
          </a:prstGeom>
        </p:spPr>
      </p:pic>
      <p:sp>
        <p:nvSpPr>
          <p:cNvPr id="19" name="Notched Right Arrow 18">
            <a:hlinkClick r:id="rId5" action="ppaction://hlinksldjump"/>
          </p:cNvPr>
          <p:cNvSpPr/>
          <p:nvPr/>
        </p:nvSpPr>
        <p:spPr>
          <a:xfrm>
            <a:off x="11166313" y="6294363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408" y="2337680"/>
            <a:ext cx="1088571" cy="1064987"/>
          </a:xfrm>
          <a:prstGeom prst="rect">
            <a:avLst/>
          </a:prstGeom>
        </p:spPr>
      </p:pic>
      <p:pic>
        <p:nvPicPr>
          <p:cNvPr id="18" name="Picture 2" descr="Eraser SVG Vector, Eraser Clip art - SVG Clipart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6179" y="92363"/>
            <a:ext cx="487216" cy="48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23AB25E-A9A7-440C-B15C-80A3105388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408" y="4262586"/>
            <a:ext cx="1001484" cy="96288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6860590-F5BC-45A0-97A1-50509B89A034}"/>
              </a:ext>
            </a:extLst>
          </p:cNvPr>
          <p:cNvSpPr txBox="1"/>
          <p:nvPr/>
        </p:nvSpPr>
        <p:spPr>
          <a:xfrm>
            <a:off x="508375" y="92362"/>
            <a:ext cx="10731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xắn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tam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088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407</Words>
  <Application>Microsoft Office PowerPoint</Application>
  <PresentationFormat>Màn hình rộng</PresentationFormat>
  <Paragraphs>61</Paragraphs>
  <Slides>17</Slides>
  <Notes>3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17</vt:i4>
      </vt:variant>
    </vt:vector>
  </HeadingPairs>
  <TitlesOfParts>
    <vt:vector size="25" baseType="lpstr">
      <vt:lpstr>等线</vt:lpstr>
      <vt:lpstr>Arial</vt:lpstr>
      <vt:lpstr>Arial-Rounded</vt:lpstr>
      <vt:lpstr>Calibri</vt:lpstr>
      <vt:lpstr>Times New Roman</vt:lpstr>
      <vt:lpstr>UTM Avo</vt:lpstr>
      <vt:lpstr>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10</cp:lastModifiedBy>
  <cp:revision>32</cp:revision>
  <dcterms:created xsi:type="dcterms:W3CDTF">2021-07-20T01:55:21Z</dcterms:created>
  <dcterms:modified xsi:type="dcterms:W3CDTF">2021-12-08T23:55:13Z</dcterms:modified>
</cp:coreProperties>
</file>