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5"/>
  </p:notesMasterIdLst>
  <p:sldIdLst>
    <p:sldId id="256" r:id="rId3"/>
    <p:sldId id="509" r:id="rId4"/>
    <p:sldId id="517" r:id="rId5"/>
    <p:sldId id="516" r:id="rId6"/>
    <p:sldId id="519" r:id="rId7"/>
    <p:sldId id="518" r:id="rId8"/>
    <p:sldId id="294" r:id="rId9"/>
    <p:sldId id="515" r:id="rId10"/>
    <p:sldId id="520" r:id="rId11"/>
    <p:sldId id="379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494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4151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476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19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263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210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95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360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609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50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880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239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:a16="http://schemas.microsoft.com/office/drawing/2014/main" id="{38309616-F66A-4230-9176-6ED32D93C864}"/>
              </a:ext>
            </a:extLst>
          </p:cNvPr>
          <p:cNvSpPr txBox="1"/>
          <p:nvPr/>
        </p:nvSpPr>
        <p:spPr>
          <a:xfrm>
            <a:off x="6859586" y="839529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8A126F-F7EB-47F7-96DA-F757A951DCA3}"/>
              </a:ext>
            </a:extLst>
          </p:cNvPr>
          <p:cNvGrpSpPr/>
          <p:nvPr/>
        </p:nvGrpSpPr>
        <p:grpSpPr>
          <a:xfrm>
            <a:off x="2253280" y="276761"/>
            <a:ext cx="363031" cy="203855"/>
            <a:chOff x="-386556" y="1543050"/>
            <a:chExt cx="106362" cy="531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C368D8-BD98-4CA8-8340-BD39EFEE4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F30DE5-F27D-47E5-9EEB-2A12CFE1D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C0A63-8ABD-49EC-BC9C-3A77BCDE9B96}"/>
              </a:ext>
            </a:extLst>
          </p:cNvPr>
          <p:cNvGrpSpPr/>
          <p:nvPr/>
        </p:nvGrpSpPr>
        <p:grpSpPr>
          <a:xfrm>
            <a:off x="2123025" y="1912525"/>
            <a:ext cx="363031" cy="203855"/>
            <a:chOff x="-386556" y="1543050"/>
            <a:chExt cx="106362" cy="5318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D5A3C9-016E-4E4A-B741-5EB2815E1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F58156-9067-4AE1-A88B-09129893CB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2611DF-B175-47D2-A024-515CA21B98EB}"/>
              </a:ext>
            </a:extLst>
          </p:cNvPr>
          <p:cNvGrpSpPr/>
          <p:nvPr/>
        </p:nvGrpSpPr>
        <p:grpSpPr>
          <a:xfrm>
            <a:off x="2179842" y="4104103"/>
            <a:ext cx="146876" cy="116751"/>
            <a:chOff x="-386556" y="1543050"/>
            <a:chExt cx="106362" cy="5318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4610DA-3D3F-4380-B5ED-910D6DD83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FAA6B1-D31E-4DF9-AB36-ECDEEF2C6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5329E3-FF6B-439B-B087-578DEC072C42}"/>
              </a:ext>
            </a:extLst>
          </p:cNvPr>
          <p:cNvGrpSpPr/>
          <p:nvPr/>
        </p:nvGrpSpPr>
        <p:grpSpPr>
          <a:xfrm>
            <a:off x="2179842" y="4894624"/>
            <a:ext cx="146876" cy="116751"/>
            <a:chOff x="-386556" y="1543050"/>
            <a:chExt cx="106362" cy="531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79AF53-A3B8-476D-B323-84B29255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9833D6-9D90-4EB9-BFB2-31222142F0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F12508-C91B-4AC7-9628-1D14F0CD73D1}"/>
              </a:ext>
            </a:extLst>
          </p:cNvPr>
          <p:cNvGrpSpPr/>
          <p:nvPr/>
        </p:nvGrpSpPr>
        <p:grpSpPr>
          <a:xfrm>
            <a:off x="2173772" y="5648794"/>
            <a:ext cx="146876" cy="116751"/>
            <a:chOff x="-386556" y="1543050"/>
            <a:chExt cx="106362" cy="5318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CBFB16C-C30B-4639-AF4B-673378475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AB0900-9105-4B8F-A175-2CDCB39B7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 Box 833">
            <a:extLst>
              <a:ext uri="{FF2B5EF4-FFF2-40B4-BE49-F238E27FC236}">
                <a16:creationId xmlns:a16="http://schemas.microsoft.com/office/drawing/2014/main" id="{98E712E2-6269-4ACC-B79B-0CDA597BAA72}"/>
              </a:ext>
            </a:extLst>
          </p:cNvPr>
          <p:cNvSpPr txBox="1"/>
          <p:nvPr/>
        </p:nvSpPr>
        <p:spPr>
          <a:xfrm>
            <a:off x="6974918" y="4306667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7135879" y="2471559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chữ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>
                <a:solidFill>
                  <a:srgbClr val="00B050"/>
                </a:solidFill>
              </a:rPr>
              <a:t>hoa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ô">
            <a:hlinkClick r:id="" action="ppaction://media"/>
            <a:extLst>
              <a:ext uri="{FF2B5EF4-FFF2-40B4-BE49-F238E27FC236}">
                <a16:creationId xmlns:a16="http://schemas.microsoft.com/office/drawing/2014/main" id="{70EFF059-35BC-4D57-B361-CFA42E596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  <a:extLst>
              <a:ext uri="{FF2B5EF4-FFF2-40B4-BE49-F238E27FC236}">
                <a16:creationId xmlns:a16="http://schemas.microsoft.com/office/drawing/2014/main" id="{29B6CDFA-30B8-46D6-96EC-81263631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W">
            <a:hlinkClick r:id="" action="ppaction://media"/>
            <a:extLst>
              <a:ext uri="{FF2B5EF4-FFF2-40B4-BE49-F238E27FC236}">
                <a16:creationId xmlns:a16="http://schemas.microsoft.com/office/drawing/2014/main" id="{7041E14A-B0BB-47B9-A6B2-59635F28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92" y="1205272"/>
            <a:ext cx="5778037" cy="536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C0C30-8C59-4C09-832F-863751BDA8EA}"/>
              </a:ext>
            </a:extLst>
          </p:cNvPr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4" name="Ô">
            <a:hlinkClick r:id="" action="ppaction://media"/>
            <a:extLst>
              <a:ext uri="{FF2B5EF4-FFF2-40B4-BE49-F238E27FC236}">
                <a16:creationId xmlns:a16="http://schemas.microsoft.com/office/drawing/2014/main" id="{5B053EBE-9744-452C-B6B3-5C44140273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65" r="2857" b="12656"/>
          <a:stretch/>
        </p:blipFill>
        <p:spPr>
          <a:xfrm>
            <a:off x="6430029" y="1338180"/>
            <a:ext cx="5098147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28227-8F36-405B-8551-52F06414B3C0}"/>
              </a:ext>
            </a:extLst>
          </p:cNvPr>
          <p:cNvSpPr txBox="1"/>
          <p:nvPr/>
        </p:nvSpPr>
        <p:spPr>
          <a:xfrm>
            <a:off x="1626739" y="4693812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017C2-0F3F-4D2D-90C4-AD97F3337D7F}"/>
              </a:ext>
            </a:extLst>
          </p:cNvPr>
          <p:cNvSpPr txBox="1"/>
          <p:nvPr/>
        </p:nvSpPr>
        <p:spPr>
          <a:xfrm>
            <a:off x="1626739" y="3333960"/>
            <a:ext cx="214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120BE-BB7B-4034-B1DF-17E978FFB08F}"/>
              </a:ext>
            </a:extLst>
          </p:cNvPr>
          <p:cNvSpPr txBox="1"/>
          <p:nvPr/>
        </p:nvSpPr>
        <p:spPr>
          <a:xfrm>
            <a:off x="1626738" y="5842321"/>
            <a:ext cx="98087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E919-45F6-49D2-88C1-F67D7FA33A25}"/>
              </a:ext>
            </a:extLst>
          </p:cNvPr>
          <p:cNvSpPr txBox="1"/>
          <p:nvPr/>
        </p:nvSpPr>
        <p:spPr>
          <a:xfrm>
            <a:off x="1947672" y="1802011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ǧ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vầy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 ε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áu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E4F5E-831A-479C-8A25-CD9F6E0353BD}"/>
              </a:ext>
            </a:extLst>
          </p:cNvPr>
          <p:cNvGrpSpPr/>
          <p:nvPr/>
        </p:nvGrpSpPr>
        <p:grpSpPr>
          <a:xfrm>
            <a:off x="2358199" y="165781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075"/>
            <a:ext cx="1143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157</Words>
  <Application>Microsoft Office PowerPoint</Application>
  <PresentationFormat>Widescreen</PresentationFormat>
  <Paragraphs>31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HP001</vt:lpstr>
      <vt:lpstr>Arial</vt:lpstr>
      <vt:lpstr>Arial-Rounded</vt:lpstr>
      <vt:lpstr>Calibri</vt:lpstr>
      <vt:lpstr>HP001 4 hàng</vt:lpstr>
      <vt:lpstr>UTM Avo</vt:lpstr>
      <vt:lpstr>UTM Cookies</vt:lpstr>
      <vt:lpstr>Verdana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26</cp:revision>
  <dcterms:created xsi:type="dcterms:W3CDTF">2021-07-20T01:55:21Z</dcterms:created>
  <dcterms:modified xsi:type="dcterms:W3CDTF">2021-08-06T03:36:22Z</dcterms:modified>
</cp:coreProperties>
</file>