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  <p:sldMasterId id="2147483699" r:id="rId6"/>
  </p:sldMasterIdLst>
  <p:notesMasterIdLst>
    <p:notesMasterId r:id="rId16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4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audio6.wav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9.GIF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microsoft.com/office/2007/relationships/hdphoto" Target="../media/image7.wdp"/><Relationship Id="rId7" Type="http://schemas.openxmlformats.org/officeDocument/2006/relationships/image" Target="../media/image6.png"/><Relationship Id="rId6" Type="http://schemas.openxmlformats.org/officeDocument/2006/relationships/image" Target="../media/image8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18.xml"/><Relationship Id="rId14" Type="http://schemas.openxmlformats.org/officeDocument/2006/relationships/audio" Target="../media/audio1.wav"/><Relationship Id="rId13" Type="http://schemas.openxmlformats.org/officeDocument/2006/relationships/image" Target="../media/image15.GIF"/><Relationship Id="rId12" Type="http://schemas.openxmlformats.org/officeDocument/2006/relationships/image" Target="../media/image10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0.png"/><Relationship Id="rId7" Type="http://schemas.openxmlformats.org/officeDocument/2006/relationships/image" Target="../media/image10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1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2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3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wmf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Đường gấp khúc là đường gồm nhiều đoạn thẳng kế tiếp nhau và không thẳng hàng.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Kết luận: Hình tứ giác là một đa giác có 4 cạnh và 4 đỉnh.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a. Đường gấp khúc: ABC</a:t>
            </a:r>
            <a:endParaRPr lang="en-US" sz="3600"/>
          </a:p>
          <a:p>
            <a:pPr algn="ctr"/>
            <a:r>
              <a:rPr lang="en-US" sz="3600"/>
              <a:t>b. Đường gấp khúc: DEGH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/>
              <a:t>Có tất cả 4 hình tứ giác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171700" cy="96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60" y="228600"/>
            <a:ext cx="6622415" cy="117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75" y="1406525"/>
            <a:ext cx="5722620" cy="5448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3940" y="2484755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Đường gấp khúc</a:t>
            </a:r>
            <a:endParaRPr lang="en-US" sz="280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244850" y="3037840"/>
            <a:ext cx="974090" cy="33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244850" y="3037840"/>
            <a:ext cx="2465070" cy="5226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43940" y="4837430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Hình tứ giác</a:t>
            </a:r>
            <a:endParaRPr lang="en-US" sz="280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3244850" y="2830195"/>
            <a:ext cx="4341495" cy="25603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44850" y="5390515"/>
            <a:ext cx="831850" cy="6242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6365" y="1543050"/>
            <a:ext cx="9324340" cy="37725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8350" y="554037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 hình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5436235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 hình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8793480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2 hình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9690" y="0"/>
            <a:ext cx="9259570" cy="43656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4547235"/>
            <a:ext cx="6957060" cy="21450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495540" y="4474845"/>
            <a:ext cx="4553585" cy="2130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2400"/>
              <a:t>a.Đường chạy: AB, CDEG, HIK</a:t>
            </a:r>
            <a:endParaRPr lang="en-US" sz="2400"/>
          </a:p>
          <a:p>
            <a:pPr algn="just"/>
            <a:r>
              <a:rPr lang="en-US" sz="2400"/>
              <a:t>b. Bạn nam và nữ chạy theo đường gấp khúc</a:t>
            </a:r>
            <a:endParaRPr lang="en-US" sz="2400"/>
          </a:p>
          <a:p>
            <a:pPr algn="just"/>
            <a:r>
              <a:rPr lang="en-US" sz="2400"/>
              <a:t>c. Đường chạy của bạn nữ gồm 2 đoạn thẳng, đường chạy của bạn nam gồm 3 đoạn thẳng.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260" y="440690"/>
            <a:ext cx="10174605" cy="406400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11225" y="4784090"/>
            <a:ext cx="9747250" cy="1562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en-US" sz="3200"/>
              <a:t>a. Độ dài đường gấp khúc ABC là: 3 + 6 = 9 (cm)</a:t>
            </a:r>
            <a:endParaRPr lang="en-US" sz="3200"/>
          </a:p>
          <a:p>
            <a:pPr algn="just"/>
            <a:r>
              <a:rPr lang="en-US" sz="3200"/>
              <a:t>b. Độ dài đường gấp khúc MNPQ là: 4 + 4 + 4 = 12 (cm)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2855" y="1176020"/>
            <a:ext cx="9471025" cy="395351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880" y="64770"/>
            <a:ext cx="1564640" cy="159829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612890" y="1780540"/>
            <a:ext cx="3691890" cy="3184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khúc, đường tứ giác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WPS Presentation</Application>
  <PresentationFormat>Widescreen</PresentationFormat>
  <Paragraphs>232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.VnBlack</vt:lpstr>
      <vt:lpstr>等线</vt:lpstr>
      <vt:lpstr>等线</vt:lpstr>
      <vt:lpstr>汉仪小麦体简</vt:lpstr>
      <vt:lpstr>Microsoft YaHei</vt:lpstr>
      <vt:lpstr>Arial Unicode MS</vt:lpstr>
      <vt:lpstr>2_Office Theme</vt:lpstr>
      <vt:lpstr>3_Office Theme</vt:lpstr>
      <vt:lpstr>1_Office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2</cp:revision>
  <dcterms:created xsi:type="dcterms:W3CDTF">2021-05-19T13:36:00Z</dcterms:created>
  <dcterms:modified xsi:type="dcterms:W3CDTF">2021-05-29T03:44:43Z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