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0"/>
  </p:notesMasterIdLst>
  <p:sldIdLst>
    <p:sldId id="257" r:id="rId3"/>
    <p:sldId id="371" r:id="rId4"/>
    <p:sldId id="370" r:id="rId5"/>
    <p:sldId id="369" r:id="rId6"/>
    <p:sldId id="361" r:id="rId7"/>
    <p:sldId id="366" r:id="rId8"/>
    <p:sldId id="3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794C-F421-4397-BC71-4FDC4BC3B1BE}" type="datetimeFigureOut">
              <a:rPr lang="en-US" smtClean="0"/>
              <a:t>11/12/2021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909D4-80D8-40C2-B605-C6A92F01C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7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62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263669"/>
      </p:ext>
    </p:extLst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929482"/>
      </p:ext>
    </p:extLst>
  </p:cSld>
  <p:clrMapOvr>
    <a:masterClrMapping/>
  </p:clrMapOvr>
  <p:transition spd="slow" advClick="0" advTm="1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6709237"/>
      </p:ext>
    </p:extLst>
  </p:cSld>
  <p:clrMapOvr>
    <a:masterClrMapping/>
  </p:clrMapOvr>
  <p:transition spd="slow" advClick="0" advTm="1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56578210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314941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6244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74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0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28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14056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05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0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5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7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8541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01235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388338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500126"/>
      </p:ext>
    </p:extLst>
  </p:cSld>
  <p:clrMapOvr>
    <a:masterClrMapping/>
  </p:clrMapOvr>
  <p:transition spd="slow" advClick="0" advTm="1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764495"/>
      </p:ext>
    </p:extLst>
  </p:cSld>
  <p:clrMapOvr>
    <a:masterClrMapping/>
  </p:clrMapOvr>
  <p:transition spd="slow" advClick="0" advTm="1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378618"/>
      </p:ext>
    </p:extLst>
  </p:cSld>
  <p:clrMapOvr>
    <a:masterClrMapping/>
  </p:clrMapOvr>
  <p:transition spd="slow" advClick="0" advTm="1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44549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9820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3576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5)</a:t>
            </a: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20210409090849_wm_shs-tieng-viet-2-tap-1">
            <a:extLst>
              <a:ext uri="{FF2B5EF4-FFF2-40B4-BE49-F238E27FC236}">
                <a16:creationId xmlns:a16="http://schemas.microsoft.com/office/drawing/2014/main" id="{BDC12D66-982F-4FEB-84F2-AB27BD031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582999" y="283210"/>
            <a:ext cx="696191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0C53233-06D1-4453-989B-7154FE2D51C9}"/>
              </a:ext>
            </a:extLst>
          </p:cNvPr>
          <p:cNvSpPr txBox="1"/>
          <p:nvPr/>
        </p:nvSpPr>
        <p:spPr>
          <a:xfrm>
            <a:off x="2433288" y="567752"/>
            <a:ext cx="713684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F26EDACF-DAAC-4D06-8CBC-2A9B74CF6D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</a:extLst>
          </a:blip>
          <a:srcRect l="1678" r="3013"/>
          <a:stretch/>
        </p:blipFill>
        <p:spPr>
          <a:xfrm>
            <a:off x="1361509" y="1553333"/>
            <a:ext cx="2461487" cy="26827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EA284D6-5FBB-4ACD-A575-81829477C1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9820" y="1362252"/>
            <a:ext cx="2607644" cy="29467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E5D5505-185E-4513-852D-ECAC01D9E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083" y="1429305"/>
            <a:ext cx="2507487" cy="28797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AD5469C-714E-4D72-9EFB-1DE390C81E1D}"/>
              </a:ext>
            </a:extLst>
          </p:cNvPr>
          <p:cNvSpPr txBox="1"/>
          <p:nvPr/>
        </p:nvSpPr>
        <p:spPr>
          <a:xfrm>
            <a:off x="1171852" y="4114610"/>
            <a:ext cx="28319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bạn tung tăng đến trường.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FCE6EC-891D-4963-AA01-F4C82414C3B3}"/>
              </a:ext>
            </a:extLst>
          </p:cNvPr>
          <p:cNvSpPr txBox="1"/>
          <p:nvPr/>
        </p:nvSpPr>
        <p:spPr>
          <a:xfrm>
            <a:off x="4277549" y="4266624"/>
            <a:ext cx="2898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bạn nhỏ đang trao đổi bài.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62B66E6-1A16-4BC6-99EA-C87F2652BF8A}"/>
              </a:ext>
            </a:extLst>
          </p:cNvPr>
          <p:cNvSpPr txBox="1"/>
          <p:nvPr/>
        </p:nvSpPr>
        <p:spPr>
          <a:xfrm>
            <a:off x="7176100" y="4330053"/>
            <a:ext cx="305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đá cầu trong giờ ra chơi.</a:t>
            </a:r>
          </a:p>
        </p:txBody>
      </p:sp>
    </p:spTree>
    <p:extLst>
      <p:ext uri="{BB962C8B-B14F-4D97-AF65-F5344CB8AC3E}">
        <p14:creationId xmlns:p14="http://schemas.microsoft.com/office/powerpoint/2010/main" val="128983153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02852-3074-45FD-9ABA-B5A42B4E1D9F}"/>
              </a:ext>
            </a:extLst>
          </p:cNvPr>
          <p:cNvSpPr txBox="1"/>
          <p:nvPr/>
        </p:nvSpPr>
        <p:spPr>
          <a:xfrm>
            <a:off x="2052068" y="637792"/>
            <a:ext cx="8342815" cy="1073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Viết 3 - 4 câu kể về hoạt động em tham gia cùng các bạn.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BAE5E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1ED0437-E5C8-4E02-BFC5-45631CAF7A0E}"/>
              </a:ext>
            </a:extLst>
          </p:cNvPr>
          <p:cNvGrpSpPr/>
          <p:nvPr/>
        </p:nvGrpSpPr>
        <p:grpSpPr>
          <a:xfrm>
            <a:off x="1988598" y="1707143"/>
            <a:ext cx="8280423" cy="4513066"/>
            <a:chOff x="768927" y="1641595"/>
            <a:chExt cx="5340928" cy="2511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278A9C-6606-4404-B8D1-DFA84F62BAAE}"/>
                </a:ext>
              </a:extLst>
            </p:cNvPr>
            <p:cNvGrpSpPr/>
            <p:nvPr/>
          </p:nvGrpSpPr>
          <p:grpSpPr>
            <a:xfrm>
              <a:off x="768927" y="1641595"/>
              <a:ext cx="5340928" cy="2511698"/>
              <a:chOff x="768927" y="1641595"/>
              <a:chExt cx="5340928" cy="2511698"/>
            </a:xfrm>
          </p:grpSpPr>
          <p:sp>
            <p:nvSpPr>
              <p:cNvPr id="12" name="Rectangle 14">
                <a:extLst>
                  <a:ext uri="{FF2B5EF4-FFF2-40B4-BE49-F238E27FC236}">
                    <a16:creationId xmlns:a16="http://schemas.microsoft.com/office/drawing/2014/main" id="{7CB7D01E-BEB6-461C-8432-22BFA28DC2C5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grpSp>
            <p:nvGrpSpPr>
              <p:cNvPr id="13" name="Google Shape;1251;p47">
                <a:extLst>
                  <a:ext uri="{FF2B5EF4-FFF2-40B4-BE49-F238E27FC236}">
                    <a16:creationId xmlns:a16="http://schemas.microsoft.com/office/drawing/2014/main" id="{B049267A-077C-43FC-B9F6-88FBB8BFCC44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4875791" y="946666"/>
                <a:chExt cx="1252993" cy="1443671"/>
              </a:xfrm>
            </p:grpSpPr>
            <p:sp>
              <p:nvSpPr>
                <p:cNvPr id="15" name="Google Shape;1252;p47">
                  <a:extLst>
                    <a:ext uri="{FF2B5EF4-FFF2-40B4-BE49-F238E27FC236}">
                      <a16:creationId xmlns:a16="http://schemas.microsoft.com/office/drawing/2014/main" id="{FD616AF8-DFE6-41E3-9194-040E4E732398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6" name="Google Shape;1253;p47">
                  <a:extLst>
                    <a:ext uri="{FF2B5EF4-FFF2-40B4-BE49-F238E27FC236}">
                      <a16:creationId xmlns:a16="http://schemas.microsoft.com/office/drawing/2014/main" id="{7BD6B99C-77BD-4F9D-BEAE-916D55F9E053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7" name="Google Shape;1254;p47">
                  <a:extLst>
                    <a:ext uri="{FF2B5EF4-FFF2-40B4-BE49-F238E27FC236}">
                      <a16:creationId xmlns:a16="http://schemas.microsoft.com/office/drawing/2014/main" id="{6CCF6AA7-F5DC-42A0-9B42-B61DF7FF13A1}"/>
                    </a:ext>
                  </a:extLst>
                </p:cNvPr>
                <p:cNvSpPr/>
                <p:nvPr/>
              </p:nvSpPr>
              <p:spPr>
                <a:xfrm>
                  <a:off x="4875791" y="946666"/>
                  <a:ext cx="1252993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" sz="3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  <a:sym typeface="Arial"/>
                    </a:rPr>
                    <a:t>   </a:t>
                  </a: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18" name="Google Shape;1255;p47">
                  <a:extLst>
                    <a:ext uri="{FF2B5EF4-FFF2-40B4-BE49-F238E27FC236}">
                      <a16:creationId xmlns:a16="http://schemas.microsoft.com/office/drawing/2014/main" id="{5CD4D2DB-0448-47F2-9EFC-4505F94F7EF3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1" name="Google Shape;1256;p47">
                  <a:extLst>
                    <a:ext uri="{FF2B5EF4-FFF2-40B4-BE49-F238E27FC236}">
                      <a16:creationId xmlns:a16="http://schemas.microsoft.com/office/drawing/2014/main" id="{C9072F23-1846-431B-A907-94B2A3DAF546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2" name="Google Shape;1257;p47">
                  <a:extLst>
                    <a:ext uri="{FF2B5EF4-FFF2-40B4-BE49-F238E27FC236}">
                      <a16:creationId xmlns:a16="http://schemas.microsoft.com/office/drawing/2014/main" id="{8AA00227-19D9-4B70-A96C-6A265B3E51B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3" name="Google Shape;1258;p47">
                  <a:extLst>
                    <a:ext uri="{FF2B5EF4-FFF2-40B4-BE49-F238E27FC236}">
                      <a16:creationId xmlns:a16="http://schemas.microsoft.com/office/drawing/2014/main" id="{BD0A48FE-918F-48BF-95A4-8A0876600FDE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4" name="Google Shape;1259;p47">
                  <a:extLst>
                    <a:ext uri="{FF2B5EF4-FFF2-40B4-BE49-F238E27FC236}">
                      <a16:creationId xmlns:a16="http://schemas.microsoft.com/office/drawing/2014/main" id="{A0D97FD1-FD0D-4D5E-8458-E6708B194227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5" name="Google Shape;1260;p47">
                  <a:extLst>
                    <a:ext uri="{FF2B5EF4-FFF2-40B4-BE49-F238E27FC236}">
                      <a16:creationId xmlns:a16="http://schemas.microsoft.com/office/drawing/2014/main" id="{4051AE68-956C-4001-9C56-EE9CC738502F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  <p:sp>
              <p:nvSpPr>
                <p:cNvPr id="26" name="Google Shape;1261;p47">
                  <a:extLst>
                    <a:ext uri="{FF2B5EF4-FFF2-40B4-BE49-F238E27FC236}">
                      <a16:creationId xmlns:a16="http://schemas.microsoft.com/office/drawing/2014/main" id="{0EDFD660-17A5-4B2D-BF49-EC2B362C1F3C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endParaRPr>
                </a:p>
              </p:txBody>
            </p:sp>
          </p:grpSp>
          <p:sp>
            <p:nvSpPr>
              <p:cNvPr id="14" name="Rectangle 14">
                <a:extLst>
                  <a:ext uri="{FF2B5EF4-FFF2-40B4-BE49-F238E27FC236}">
                    <a16:creationId xmlns:a16="http://schemas.microsoft.com/office/drawing/2014/main" id="{B88DF3F1-2BB3-432E-9981-41084BD0720C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05E4E2-5934-4996-969A-3A40AF93D95F}"/>
                </a:ext>
              </a:extLst>
            </p:cNvPr>
            <p:cNvSpPr txBox="1"/>
            <p:nvPr/>
          </p:nvSpPr>
          <p:spPr>
            <a:xfrm>
              <a:off x="3042838" y="1727227"/>
              <a:ext cx="1129909" cy="376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Gợi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49C0C32-5994-4615-84DB-6B03E9F92A20}"/>
              </a:ext>
            </a:extLst>
          </p:cNvPr>
          <p:cNvSpPr txBox="1"/>
          <p:nvPr/>
        </p:nvSpPr>
        <p:spPr>
          <a:xfrm>
            <a:off x="2522330" y="2790347"/>
            <a:ext cx="7317335" cy="312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em tham gia là gì? (học tập/ vui chơi…)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Hoạt động diễn ra ở đâu? Có những ai cùng tham gia?</a:t>
            </a:r>
            <a:endParaRPr lang="en-US" sz="32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và các bạn cùng tham gia việc gì?</a:t>
            </a:r>
          </a:p>
          <a:p>
            <a:pPr lvl="0" defTabSz="1219170">
              <a:lnSpc>
                <a:spcPts val="4000"/>
              </a:lnSpc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Em cảm thấy thế nào khi tham gia?</a:t>
            </a:r>
          </a:p>
        </p:txBody>
      </p:sp>
      <p:grpSp>
        <p:nvGrpSpPr>
          <p:cNvPr id="28" name="Google Shape;1029;p42">
            <a:extLst>
              <a:ext uri="{FF2B5EF4-FFF2-40B4-BE49-F238E27FC236}">
                <a16:creationId xmlns:a16="http://schemas.microsoft.com/office/drawing/2014/main" id="{51CA20DD-C4F6-452C-941A-C30EDD282F23}"/>
              </a:ext>
            </a:extLst>
          </p:cNvPr>
          <p:cNvGrpSpPr/>
          <p:nvPr/>
        </p:nvGrpSpPr>
        <p:grpSpPr>
          <a:xfrm rot="20594821">
            <a:off x="8586667" y="5070848"/>
            <a:ext cx="1566687" cy="1197813"/>
            <a:chOff x="7570574" y="3912596"/>
            <a:chExt cx="1175015" cy="898360"/>
          </a:xfrm>
        </p:grpSpPr>
        <p:grpSp>
          <p:nvGrpSpPr>
            <p:cNvPr id="29" name="Google Shape;1030;p42">
              <a:extLst>
                <a:ext uri="{FF2B5EF4-FFF2-40B4-BE49-F238E27FC236}">
                  <a16:creationId xmlns:a16="http://schemas.microsoft.com/office/drawing/2014/main" id="{813068FE-422E-4410-BDB3-AAF488745F17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31" name="Google Shape;1031;p42">
                <a:extLst>
                  <a:ext uri="{FF2B5EF4-FFF2-40B4-BE49-F238E27FC236}">
                    <a16:creationId xmlns:a16="http://schemas.microsoft.com/office/drawing/2014/main" id="{02EE0E79-D253-4AD7-B423-CD57FC5B316E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2" name="Google Shape;1032;p42">
                <a:extLst>
                  <a:ext uri="{FF2B5EF4-FFF2-40B4-BE49-F238E27FC236}">
                    <a16:creationId xmlns:a16="http://schemas.microsoft.com/office/drawing/2014/main" id="{68980127-650B-4B2C-B5F6-14D4F30F5249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3" name="Google Shape;1033;p42">
                <a:extLst>
                  <a:ext uri="{FF2B5EF4-FFF2-40B4-BE49-F238E27FC236}">
                    <a16:creationId xmlns:a16="http://schemas.microsoft.com/office/drawing/2014/main" id="{945B6485-EDCB-421A-BDF2-0E5E07E3E721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4" name="Google Shape;1034;p42">
                <a:extLst>
                  <a:ext uri="{FF2B5EF4-FFF2-40B4-BE49-F238E27FC236}">
                    <a16:creationId xmlns:a16="http://schemas.microsoft.com/office/drawing/2014/main" id="{4ED8CE6B-7C61-4F4D-8FED-219DA85C5D76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5" name="Google Shape;1035;p42">
                <a:extLst>
                  <a:ext uri="{FF2B5EF4-FFF2-40B4-BE49-F238E27FC236}">
                    <a16:creationId xmlns:a16="http://schemas.microsoft.com/office/drawing/2014/main" id="{CCCDDC36-864F-4E0A-8B0D-EB8DE19BD5CB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6" name="Google Shape;1036;p42">
                <a:extLst>
                  <a:ext uri="{FF2B5EF4-FFF2-40B4-BE49-F238E27FC236}">
                    <a16:creationId xmlns:a16="http://schemas.microsoft.com/office/drawing/2014/main" id="{4D4BE9BD-A147-4F2B-84DF-EFEF9BC6C7CD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7" name="Google Shape;1037;p42">
                <a:extLst>
                  <a:ext uri="{FF2B5EF4-FFF2-40B4-BE49-F238E27FC236}">
                    <a16:creationId xmlns:a16="http://schemas.microsoft.com/office/drawing/2014/main" id="{32305980-6426-4EC2-A2CC-161CEF71FB78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8" name="Google Shape;1038;p42">
                <a:extLst>
                  <a:ext uri="{FF2B5EF4-FFF2-40B4-BE49-F238E27FC236}">
                    <a16:creationId xmlns:a16="http://schemas.microsoft.com/office/drawing/2014/main" id="{5714E5FA-A5E5-42D7-978A-923C9CAA3512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39" name="Google Shape;1039;p42">
                <a:extLst>
                  <a:ext uri="{FF2B5EF4-FFF2-40B4-BE49-F238E27FC236}">
                    <a16:creationId xmlns:a16="http://schemas.microsoft.com/office/drawing/2014/main" id="{8CCC42D4-A95D-4A01-A7CB-6723385548C1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0" name="Google Shape;1040;p42">
                <a:extLst>
                  <a:ext uri="{FF2B5EF4-FFF2-40B4-BE49-F238E27FC236}">
                    <a16:creationId xmlns:a16="http://schemas.microsoft.com/office/drawing/2014/main" id="{04366C08-0DB6-4886-BA87-7A1393689738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1" name="Google Shape;1041;p42">
                <a:extLst>
                  <a:ext uri="{FF2B5EF4-FFF2-40B4-BE49-F238E27FC236}">
                    <a16:creationId xmlns:a16="http://schemas.microsoft.com/office/drawing/2014/main" id="{F9B6D770-5CD3-4E18-AA46-0FFA7BCBE4A4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2" name="Google Shape;1042;p42">
                <a:extLst>
                  <a:ext uri="{FF2B5EF4-FFF2-40B4-BE49-F238E27FC236}">
                    <a16:creationId xmlns:a16="http://schemas.microsoft.com/office/drawing/2014/main" id="{1A306956-A5B9-4AC4-A965-43EC793A453B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3" name="Google Shape;1043;p42">
                <a:extLst>
                  <a:ext uri="{FF2B5EF4-FFF2-40B4-BE49-F238E27FC236}">
                    <a16:creationId xmlns:a16="http://schemas.microsoft.com/office/drawing/2014/main" id="{09FEBDAC-413A-4A8A-87A1-DBDACFD31973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4" name="Google Shape;1044;p42">
                <a:extLst>
                  <a:ext uri="{FF2B5EF4-FFF2-40B4-BE49-F238E27FC236}">
                    <a16:creationId xmlns:a16="http://schemas.microsoft.com/office/drawing/2014/main" id="{60FDA571-5DDA-4F99-84C4-05589B0043B0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5" name="Google Shape;1045;p42">
                <a:extLst>
                  <a:ext uri="{FF2B5EF4-FFF2-40B4-BE49-F238E27FC236}">
                    <a16:creationId xmlns:a16="http://schemas.microsoft.com/office/drawing/2014/main" id="{852A400F-4A7F-4141-863E-6F1893F49ACA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6" name="Google Shape;1046;p42">
                <a:extLst>
                  <a:ext uri="{FF2B5EF4-FFF2-40B4-BE49-F238E27FC236}">
                    <a16:creationId xmlns:a16="http://schemas.microsoft.com/office/drawing/2014/main" id="{E2364011-D9CB-4604-AFDC-493D1F42AE3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7" name="Google Shape;1047;p42">
                <a:extLst>
                  <a:ext uri="{FF2B5EF4-FFF2-40B4-BE49-F238E27FC236}">
                    <a16:creationId xmlns:a16="http://schemas.microsoft.com/office/drawing/2014/main" id="{10877BFA-78ED-4698-A828-9330EC519281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8" name="Google Shape;1048;p42">
                <a:extLst>
                  <a:ext uri="{FF2B5EF4-FFF2-40B4-BE49-F238E27FC236}">
                    <a16:creationId xmlns:a16="http://schemas.microsoft.com/office/drawing/2014/main" id="{1B69F052-3D99-41C8-B50B-067AACED1685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49" name="Google Shape;1049;p42">
                <a:extLst>
                  <a:ext uri="{FF2B5EF4-FFF2-40B4-BE49-F238E27FC236}">
                    <a16:creationId xmlns:a16="http://schemas.microsoft.com/office/drawing/2014/main" id="{08DEB285-DE48-40F2-9817-5001D23981ED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0" name="Google Shape;1050;p42">
                <a:extLst>
                  <a:ext uri="{FF2B5EF4-FFF2-40B4-BE49-F238E27FC236}">
                    <a16:creationId xmlns:a16="http://schemas.microsoft.com/office/drawing/2014/main" id="{DAE38684-3710-4C08-A2C7-8A4BA6822E80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51" name="Google Shape;1051;p42">
                <a:extLst>
                  <a:ext uri="{FF2B5EF4-FFF2-40B4-BE49-F238E27FC236}">
                    <a16:creationId xmlns:a16="http://schemas.microsoft.com/office/drawing/2014/main" id="{AEDF9D78-2B0D-485C-84F0-56700B6738E1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30" name="Google Shape;1052;p42">
              <a:extLst>
                <a:ext uri="{FF2B5EF4-FFF2-40B4-BE49-F238E27FC236}">
                  <a16:creationId xmlns:a16="http://schemas.microsoft.com/office/drawing/2014/main" id="{E32EB7E9-8BE3-4B0C-8551-674061F1B69B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93850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2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D473A-CAC1-452C-B8EE-28C52EBB35FF}"/>
              </a:ext>
            </a:extLst>
          </p:cNvPr>
          <p:cNvSpPr txBox="1"/>
          <p:nvPr/>
        </p:nvSpPr>
        <p:spPr>
          <a:xfrm>
            <a:off x="946951" y="1473693"/>
            <a:ext cx="10298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tham gia hoạt động đá cầu cùng các bạn vào giờ giải lao ở sân trường. Chúng em gồm 4 đến 5 bạn chơi thành 1 vòng tròn với nhau. Mỗi bạn sẽ lần lượt chuyển cầu qua cho nhau, nếu ai làm rớt cầu sẽ bị rời khỏi vòng tròn. Bạn nào còn ở lại đến cuối cùng sẽ là người chiến thắng. Em cảm thấy rất vui và thoải mái khi tham gia trò chơi này cùng các bạn.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370147"/>
      </p:ext>
    </p:extLst>
  </p:cSld>
  <p:clrMapOvr>
    <a:masterClrMapping/>
  </p:clrMapOvr>
  <p:transition spd="slow" advClick="0" advTm="1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593" y="-588034"/>
            <a:ext cx="8537740" cy="753419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>
            <a:off x="2798685" y="3085923"/>
            <a:ext cx="6831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6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815701" y="1982450"/>
            <a:ext cx="6560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đọc một bài thơ về tình 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82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228</Words>
  <Application>Microsoft Office PowerPoint</Application>
  <PresentationFormat>Màn hình rộng</PresentationFormat>
  <Paragraphs>21</Paragraphs>
  <Slides>7</Slides>
  <Notes>4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7</vt:i4>
      </vt:variant>
    </vt:vector>
  </HeadingPairs>
  <TitlesOfParts>
    <vt:vector size="15" baseType="lpstr">
      <vt:lpstr>等线</vt:lpstr>
      <vt:lpstr>等线 Light</vt:lpstr>
      <vt:lpstr>Arial</vt:lpstr>
      <vt:lpstr>Arial-Rounded</vt:lpstr>
      <vt:lpstr>Calibri</vt:lpstr>
      <vt:lpstr>Times New Roman</vt:lpstr>
      <vt:lpstr>千图网拥有20W+精美PPT模板 更多PPT模板下载至：www.58pic.com/office/ppt​​</vt:lpstr>
      <vt:lpstr>第一PPT，www.1ppt.com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2</cp:revision>
  <dcterms:created xsi:type="dcterms:W3CDTF">2021-07-30T03:54:44Z</dcterms:created>
  <dcterms:modified xsi:type="dcterms:W3CDTF">2021-11-12T02:17:24Z</dcterms:modified>
</cp:coreProperties>
</file>