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4" r:id="rId3"/>
    <p:sldMasterId id="2147483686" r:id="rId4"/>
  </p:sldMasterIdLst>
  <p:notesMasterIdLst>
    <p:notesMasterId r:id="rId14"/>
  </p:notesMasterIdLst>
  <p:sldIdLst>
    <p:sldId id="361" r:id="rId5"/>
    <p:sldId id="345" r:id="rId6"/>
    <p:sldId id="266" r:id="rId7"/>
    <p:sldId id="362" r:id="rId8"/>
    <p:sldId id="257" r:id="rId9"/>
    <p:sldId id="258" r:id="rId10"/>
    <p:sldId id="2007577118" r:id="rId11"/>
    <p:sldId id="2007577119" r:id="rId12"/>
    <p:sldId id="34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A613-9D89-409A-8F57-4F031E91DD4D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14A70-0DB6-46F8-B2D7-AA9EAD49E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8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3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87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447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02106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26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76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74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52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43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62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64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23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20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3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49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72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20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57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40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0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02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62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79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04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34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7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55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59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21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99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33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93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89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3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68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4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57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23B638-9CB2-4901-9F9F-58DE6BB30D04}"/>
              </a:ext>
            </a:extLst>
          </p:cNvPr>
          <p:cNvSpPr txBox="1"/>
          <p:nvPr userDrawn="1"/>
        </p:nvSpPr>
        <p:spPr>
          <a:xfrm>
            <a:off x="8950570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81990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98280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6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2D4DB1-0B5A-4989-8E0E-1CBF693A95C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09388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10" Type="http://schemas.openxmlformats.org/officeDocument/2006/relationships/image" Target="../media/image10.png"/><Relationship Id="rId4" Type="http://schemas.openxmlformats.org/officeDocument/2006/relationships/image" Target="../media/image5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gif"/><Relationship Id="rId5" Type="http://schemas.openxmlformats.org/officeDocument/2006/relationships/image" Target="../media/image11.gif"/><Relationship Id="rId10" Type="http://schemas.openxmlformats.org/officeDocument/2006/relationships/image" Target="../media/image13.jpeg"/><Relationship Id="rId4" Type="http://schemas.openxmlformats.org/officeDocument/2006/relationships/image" Target="../media/image5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gif"/><Relationship Id="rId5" Type="http://schemas.openxmlformats.org/officeDocument/2006/relationships/image" Target="../media/image11.gif"/><Relationship Id="rId10" Type="http://schemas.openxmlformats.org/officeDocument/2006/relationships/image" Target="../media/image13.jpeg"/><Relationship Id="rId4" Type="http://schemas.openxmlformats.org/officeDocument/2006/relationships/image" Target="../media/image5.jp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gif"/><Relationship Id="rId5" Type="http://schemas.openxmlformats.org/officeDocument/2006/relationships/image" Target="../media/image11.gif"/><Relationship Id="rId10" Type="http://schemas.openxmlformats.org/officeDocument/2006/relationships/image" Target="../media/image13.jpeg"/><Relationship Id="rId4" Type="http://schemas.openxmlformats.org/officeDocument/2006/relationships/image" Target="../media/image5.jp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660171" y="2636487"/>
            <a:ext cx="95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4)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2" descr="F:\360安全浏览器下载\六一\Nipic_2531170_b95b5e79d8a6cffe\1.png">
            <a:extLst>
              <a:ext uri="{FF2B5EF4-FFF2-40B4-BE49-F238E27FC236}">
                <a16:creationId xmlns:a16="http://schemas.microsoft.com/office/drawing/2014/main" id="{677E0025-CFF5-4285-B470-C35966CE1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173" y="2727120"/>
            <a:ext cx="2567516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7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>
            <a:extLst>
              <a:ext uri="{FF2B5EF4-FFF2-40B4-BE49-F238E27FC236}">
                <a16:creationId xmlns:a16="http://schemas.microsoft.com/office/drawing/2014/main" id="{E91B2C5D-CCBD-4BDD-8B84-7B8414F53F3D}"/>
              </a:ext>
            </a:extLst>
          </p:cNvPr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13D697-D211-4FBB-95EF-54BAC413B790}"/>
              </a:ext>
            </a:extLst>
          </p:cNvPr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ONG NHỎ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VÀ MẬT HOA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E1661C-02C4-4258-831C-E63BC69260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A09261-08A1-4208-BD09-6226AEE8C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43278-191F-4E43-BA9E-B28FE9F23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7B40BE-544A-4EBC-98A9-461ED18D99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9" action="ppaction://hlinksldjump"/>
            <a:extLst>
              <a:ext uri="{FF2B5EF4-FFF2-40B4-BE49-F238E27FC236}">
                <a16:creationId xmlns:a16="http://schemas.microsoft.com/office/drawing/2014/main" id="{215005F0-6676-4849-A4C7-CA7E444D1A36}"/>
              </a:ext>
            </a:extLst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id="{45E4115D-6AE2-4A75-A9E5-E71218F0EC82}"/>
              </a:ext>
            </a:extLst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BẮT ĐẦU</a:t>
            </a:r>
          </a:p>
        </p:txBody>
      </p:sp>
      <p:pic>
        <p:nvPicPr>
          <p:cNvPr id="35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id="{DC35EC28-A0A9-423E-8395-0575ED934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24000" y="-18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6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kéo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B: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bút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917144" y="-71020"/>
            <a:ext cx="8655728" cy="231334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861228" y="66392"/>
            <a:ext cx="64718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 mũi có lưỡi một đôi,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 việc đều chia đôi,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Cắt vật mềm cắt giấy,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Sẵn sàng giúp mới vui - Là cái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bút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quyển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303382" cy="193890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367060" y="248242"/>
            <a:ext cx="5357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Áo màu ngoài, ruột trắng tinh, Đợi chữ xinh xinh sẽ hiện lên dòng - Là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phấn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C: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kéo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D: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uyển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524000" y="29022"/>
            <a:ext cx="7797553" cy="225435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541807" y="64371"/>
            <a:ext cx="5800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xịt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CE6CB62-890A-41AD-A13D-67701DE27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4A6A3B-1076-443E-BB20-A0BC660416A8}"/>
              </a:ext>
            </a:extLst>
          </p:cNvPr>
          <p:cNvGrpSpPr/>
          <p:nvPr/>
        </p:nvGrpSpPr>
        <p:grpSpPr>
          <a:xfrm>
            <a:off x="3824993" y="883585"/>
            <a:ext cx="4542014" cy="4892634"/>
            <a:chOff x="993547" y="155616"/>
            <a:chExt cx="4542014" cy="4892634"/>
          </a:xfrm>
        </p:grpSpPr>
        <p:pic>
          <p:nvPicPr>
            <p:cNvPr id="8" name="Picture 2" descr="20210409090849_wm_shs-tieng-viet-2-tap-1">
              <a:extLst>
                <a:ext uri="{FF2B5EF4-FFF2-40B4-BE49-F238E27FC236}">
                  <a16:creationId xmlns:a16="http://schemas.microsoft.com/office/drawing/2014/main" id="{120AC1BF-CCBB-4FCE-A163-40C360F64D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1" t="22283" r="11730" b="18467"/>
            <a:stretch/>
          </p:blipFill>
          <p:spPr bwMode="auto">
            <a:xfrm>
              <a:off x="993547" y="155616"/>
              <a:ext cx="4542014" cy="4892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6B2BD84-FA9C-46E1-B624-7B53961021D2}"/>
                </a:ext>
              </a:extLst>
            </p:cNvPr>
            <p:cNvSpPr/>
            <p:nvPr/>
          </p:nvSpPr>
          <p:spPr>
            <a:xfrm>
              <a:off x="1003378" y="3421628"/>
              <a:ext cx="330122" cy="2556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82BB61C-E6CD-4A72-A2E4-D6F6F015BEA5}"/>
              </a:ext>
            </a:extLst>
          </p:cNvPr>
          <p:cNvSpPr txBox="1"/>
          <p:nvPr/>
        </p:nvSpPr>
        <p:spPr>
          <a:xfrm>
            <a:off x="2816139" y="1675593"/>
            <a:ext cx="137088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sách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vở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bàn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ghế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bảng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đàn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cây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dây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nhảy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quả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cầu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cửa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ghế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đá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BECF3ABF-4500-42E2-B274-B44650F14D65}"/>
              </a:ext>
            </a:extLst>
          </p:cNvPr>
          <p:cNvSpPr/>
          <p:nvPr/>
        </p:nvSpPr>
        <p:spPr>
          <a:xfrm>
            <a:off x="2898428" y="921685"/>
            <a:ext cx="1276350" cy="5301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vật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BD32D3-9343-4F94-9D8B-6313E31ED4A3}"/>
              </a:ext>
            </a:extLst>
          </p:cNvPr>
          <p:cNvGrpSpPr/>
          <p:nvPr/>
        </p:nvGrpSpPr>
        <p:grpSpPr>
          <a:xfrm>
            <a:off x="8266251" y="921685"/>
            <a:ext cx="1534394" cy="745986"/>
            <a:chOff x="5395477" y="193716"/>
            <a:chExt cx="1534394" cy="745986"/>
          </a:xfrm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0FA83546-E80C-4AB7-A4BE-DD2F8195B0FB}"/>
                </a:ext>
              </a:extLst>
            </p:cNvPr>
            <p:cNvSpPr/>
            <p:nvPr/>
          </p:nvSpPr>
          <p:spPr>
            <a:xfrm>
              <a:off x="5461076" y="193716"/>
              <a:ext cx="1396923" cy="5301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329AFD-1CBF-4B9A-8C68-B593BC455897}"/>
                </a:ext>
              </a:extLst>
            </p:cNvPr>
            <p:cNvSpPr txBox="1"/>
            <p:nvPr/>
          </p:nvSpPr>
          <p:spPr>
            <a:xfrm>
              <a:off x="5395477" y="231816"/>
              <a:ext cx="15343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UTM Avo" panose="02040603050506020204" pitchFamily="18" charset="0"/>
                </a:rPr>
                <a:t>Hoạt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động</a:t>
              </a:r>
              <a:endParaRPr lang="en-US" sz="2000" dirty="0">
                <a:latin typeface="UTM Avo" panose="02040603050506020204" pitchFamily="18" charset="0"/>
              </a:endParaRPr>
            </a:p>
            <a:p>
              <a:endParaRPr lang="en-US" sz="200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AEC557E4-8C42-473A-8A12-C1C0C1668051}"/>
              </a:ext>
            </a:extLst>
          </p:cNvPr>
          <p:cNvSpPr/>
          <p:nvPr/>
        </p:nvSpPr>
        <p:spPr>
          <a:xfrm>
            <a:off x="4223938" y="1667671"/>
            <a:ext cx="1281881" cy="338492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D85F612-E16A-4842-98E1-872A275C7DA7}"/>
              </a:ext>
            </a:extLst>
          </p:cNvPr>
          <p:cNvSpPr/>
          <p:nvPr/>
        </p:nvSpPr>
        <p:spPr>
          <a:xfrm>
            <a:off x="5582303" y="1504907"/>
            <a:ext cx="1548938" cy="570271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F13E7A4-1E2C-41B0-BF26-01E26EF2FE7C}"/>
              </a:ext>
            </a:extLst>
          </p:cNvPr>
          <p:cNvSpPr/>
          <p:nvPr/>
        </p:nvSpPr>
        <p:spPr>
          <a:xfrm>
            <a:off x="5870717" y="959785"/>
            <a:ext cx="824806" cy="545122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CE4F81-788A-4290-B814-0137F062EB47}"/>
              </a:ext>
            </a:extLst>
          </p:cNvPr>
          <p:cNvSpPr/>
          <p:nvPr/>
        </p:nvSpPr>
        <p:spPr>
          <a:xfrm rot="20891084">
            <a:off x="4257608" y="2379979"/>
            <a:ext cx="1140056" cy="545122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B737EB-C4A3-45D0-97D7-1D540609E669}"/>
              </a:ext>
            </a:extLst>
          </p:cNvPr>
          <p:cNvSpPr/>
          <p:nvPr/>
        </p:nvSpPr>
        <p:spPr>
          <a:xfrm rot="20891084">
            <a:off x="7353347" y="914944"/>
            <a:ext cx="1140056" cy="2014911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3750422-2D62-4612-9BE4-21D2A2C998CA}"/>
              </a:ext>
            </a:extLst>
          </p:cNvPr>
          <p:cNvSpPr/>
          <p:nvPr/>
        </p:nvSpPr>
        <p:spPr>
          <a:xfrm rot="20891084">
            <a:off x="6230439" y="3273476"/>
            <a:ext cx="1140056" cy="1004474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6D6BD3B-3968-4382-A49B-81F29CEAF4A2}"/>
              </a:ext>
            </a:extLst>
          </p:cNvPr>
          <p:cNvSpPr/>
          <p:nvPr/>
        </p:nvSpPr>
        <p:spPr>
          <a:xfrm rot="20891084">
            <a:off x="7505607" y="4688628"/>
            <a:ext cx="525065" cy="598028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FF5DF13-0879-4C05-A850-945473C24F82}"/>
              </a:ext>
            </a:extLst>
          </p:cNvPr>
          <p:cNvSpPr/>
          <p:nvPr/>
        </p:nvSpPr>
        <p:spPr>
          <a:xfrm>
            <a:off x="7624727" y="2989836"/>
            <a:ext cx="525065" cy="1079576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D752A3-0255-4F51-8B65-E7C95179C397}"/>
              </a:ext>
            </a:extLst>
          </p:cNvPr>
          <p:cNvSpPr/>
          <p:nvPr/>
        </p:nvSpPr>
        <p:spPr>
          <a:xfrm rot="20891084">
            <a:off x="5044073" y="4777119"/>
            <a:ext cx="525065" cy="598028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0DC881-73D1-4619-9730-50962502AA11}"/>
              </a:ext>
            </a:extLst>
          </p:cNvPr>
          <p:cNvSpPr txBox="1"/>
          <p:nvPr/>
        </p:nvSpPr>
        <p:spPr>
          <a:xfrm>
            <a:off x="8107700" y="1675593"/>
            <a:ext cx="167064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học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bài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vẽ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đánh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đàn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tập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dục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nhảy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dây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đá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cầu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chạy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03151F2-FCE9-4B79-A8D7-567D92639EC3}"/>
              </a:ext>
            </a:extLst>
          </p:cNvPr>
          <p:cNvSpPr/>
          <p:nvPr/>
        </p:nvSpPr>
        <p:spPr>
          <a:xfrm>
            <a:off x="4223938" y="1150756"/>
            <a:ext cx="1281881" cy="808532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DA8B3B-3EAC-4859-A4C5-3763ED9F823B}"/>
              </a:ext>
            </a:extLst>
          </p:cNvPr>
          <p:cNvSpPr/>
          <p:nvPr/>
        </p:nvSpPr>
        <p:spPr>
          <a:xfrm>
            <a:off x="6329480" y="1367065"/>
            <a:ext cx="801761" cy="712793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E33CC7D-41FE-4635-8E41-3B83D4EE6108}"/>
              </a:ext>
            </a:extLst>
          </p:cNvPr>
          <p:cNvSpPr/>
          <p:nvPr/>
        </p:nvSpPr>
        <p:spPr>
          <a:xfrm>
            <a:off x="4289425" y="2222161"/>
            <a:ext cx="1000084" cy="712793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2AB2EAA-6231-45D5-947D-DFB9F8E28F99}"/>
              </a:ext>
            </a:extLst>
          </p:cNvPr>
          <p:cNvSpPr/>
          <p:nvPr/>
        </p:nvSpPr>
        <p:spPr>
          <a:xfrm>
            <a:off x="6298363" y="2139193"/>
            <a:ext cx="1625932" cy="795762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FB71449-1CBB-43BD-91B5-3415BD746286}"/>
              </a:ext>
            </a:extLst>
          </p:cNvPr>
          <p:cNvSpPr/>
          <p:nvPr/>
        </p:nvSpPr>
        <p:spPr>
          <a:xfrm>
            <a:off x="6307504" y="3528948"/>
            <a:ext cx="819218" cy="1458694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09F9DE9-3631-48CD-9A11-D351819D5B0A}"/>
              </a:ext>
            </a:extLst>
          </p:cNvPr>
          <p:cNvSpPr/>
          <p:nvPr/>
        </p:nvSpPr>
        <p:spPr>
          <a:xfrm>
            <a:off x="7569154" y="4069412"/>
            <a:ext cx="819218" cy="1281868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C09AF70-32B2-481C-83E8-1F47C230F07D}"/>
              </a:ext>
            </a:extLst>
          </p:cNvPr>
          <p:cNvSpPr/>
          <p:nvPr/>
        </p:nvSpPr>
        <p:spPr>
          <a:xfrm>
            <a:off x="5602561" y="3705774"/>
            <a:ext cx="819218" cy="1281868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E6ECB459-9015-4EED-99BB-D12A42B91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Rounded Rectangle 11">
            <a:extLst>
              <a:ext uri="{FF2B5EF4-FFF2-40B4-BE49-F238E27FC236}">
                <a16:creationId xmlns:a16="http://schemas.microsoft.com/office/drawing/2014/main" id="{2F6BA0E9-075D-4AFD-A14F-FF979653C392}"/>
              </a:ext>
            </a:extLst>
          </p:cNvPr>
          <p:cNvSpPr/>
          <p:nvPr/>
        </p:nvSpPr>
        <p:spPr>
          <a:xfrm>
            <a:off x="2901974" y="97094"/>
            <a:ext cx="7039610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1.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Dựa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vào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tranh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tìm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từ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chỉ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sự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vật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và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hoạt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động</a:t>
            </a:r>
            <a:endParaRPr lang="en-US" sz="2400" dirty="0">
              <a:latin typeface="Arial-Rounded" panose="020B0500000000000000" charset="0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08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uiExpand="1" build="p"/>
      <p:bldP spid="26" grpId="0" uiExpand="1" animBg="1"/>
      <p:bldP spid="26" grpId="1" uiExpand="1" animBg="1"/>
      <p:bldP spid="27" grpId="0" uiExpand="1" animBg="1"/>
      <p:bldP spid="27" grpId="1" uiExpand="1" animBg="1"/>
      <p:bldP spid="28" grpId="0" uiExpand="1" animBg="1"/>
      <p:bldP spid="28" grpId="1" uiExpand="1" animBg="1"/>
      <p:bldP spid="29" grpId="0" uiExpand="1" animBg="1"/>
      <p:bldP spid="29" grpId="1" uiExpand="1" animBg="1"/>
      <p:bldP spid="30" grpId="0" uiExpand="1" animBg="1"/>
      <p:bldP spid="30" grpId="1" uiExpand="1" animBg="1"/>
      <p:bldP spid="31" grpId="0" uiExpand="1" animBg="1"/>
      <p:bldP spid="31" grpId="1" uiExpand="1" animBg="1"/>
      <p:bldP spid="32" grpId="0" uiExpand="1" animBg="1"/>
      <p:bldP spid="32" grpId="1" uiExpand="1" animBg="1"/>
      <p:bldP spid="3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33" name="Rounded Rectangle 11">
            <a:extLst>
              <a:ext uri="{FF2B5EF4-FFF2-40B4-BE49-F238E27FC236}">
                <a16:creationId xmlns:a16="http://schemas.microsoft.com/office/drawing/2014/main" id="{310AEAC7-95E0-4529-AB20-F4B2400E6EFB}"/>
              </a:ext>
            </a:extLst>
          </p:cNvPr>
          <p:cNvSpPr/>
          <p:nvPr/>
        </p:nvSpPr>
        <p:spPr>
          <a:xfrm>
            <a:off x="1744330" y="483833"/>
            <a:ext cx="8527133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-Rounded" panose="020B0500000000000000" charset="0"/>
                <a:cs typeface="Arial-Rounded" panose="020B0500000000000000" charset="0"/>
              </a:rPr>
              <a:t>2. Đặt một câu nêu hoạt động với từ ngữ vừa tìm được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F0470C-6FDA-435C-B201-9EE8A35849AC}"/>
              </a:ext>
            </a:extLst>
          </p:cNvPr>
          <p:cNvSpPr txBox="1"/>
          <p:nvPr/>
        </p:nvSpPr>
        <p:spPr>
          <a:xfrm>
            <a:off x="2911876" y="2139518"/>
            <a:ext cx="6862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593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93B87-F5A0-4D85-A8D9-55030CD8BD6B}"/>
              </a:ext>
            </a:extLst>
          </p:cNvPr>
          <p:cNvSpPr txBox="1"/>
          <p:nvPr/>
        </p:nvSpPr>
        <p:spPr>
          <a:xfrm>
            <a:off x="0" y="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251</Words>
  <Application>Microsoft Office PowerPoint</Application>
  <PresentationFormat>Màn hình rộng</PresentationFormat>
  <Paragraphs>55</Paragraphs>
  <Slides>9</Slides>
  <Notes>5</Notes>
  <HiddenSlides>0</HiddenSlides>
  <MMClips>4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9</vt:i4>
      </vt:variant>
    </vt:vector>
  </HeadingPairs>
  <TitlesOfParts>
    <vt:vector size="21" baseType="lpstr">
      <vt:lpstr>DengXian</vt:lpstr>
      <vt:lpstr>DengXian</vt:lpstr>
      <vt:lpstr>等线 Light</vt:lpstr>
      <vt:lpstr>Arial</vt:lpstr>
      <vt:lpstr>Arial-Rounded</vt:lpstr>
      <vt:lpstr>Calibri</vt:lpstr>
      <vt:lpstr>Times New Roman</vt:lpstr>
      <vt:lpstr>UTM Avo</vt:lpstr>
      <vt:lpstr>3_Office 主题</vt:lpstr>
      <vt:lpstr>Office 主题</vt:lpstr>
      <vt:lpstr>1_Office Theme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10</cp:lastModifiedBy>
  <cp:revision>3</cp:revision>
  <dcterms:created xsi:type="dcterms:W3CDTF">2021-07-28T05:10:58Z</dcterms:created>
  <dcterms:modified xsi:type="dcterms:W3CDTF">2021-10-07T01:12:22Z</dcterms:modified>
</cp:coreProperties>
</file>