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3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6" r:id="rId23"/>
    <p:sldId id="277" r:id="rId24"/>
    <p:sldId id="325" r:id="rId25"/>
    <p:sldId id="287" r:id="rId26"/>
    <p:sldId id="288" r:id="rId27"/>
    <p:sldId id="289" r:id="rId28"/>
    <p:sldId id="290" r:id="rId29"/>
    <p:sldId id="326" r:id="rId30"/>
    <p:sldId id="292" r:id="rId31"/>
    <p:sldId id="293" r:id="rId32"/>
    <p:sldId id="294" r:id="rId33"/>
    <p:sldId id="295" r:id="rId34"/>
    <p:sldId id="296" r:id="rId35"/>
    <p:sldId id="327" r:id="rId36"/>
    <p:sldId id="297" r:id="rId37"/>
    <p:sldId id="299" r:id="rId38"/>
    <p:sldId id="300" r:id="rId39"/>
    <p:sldId id="301" r:id="rId40"/>
    <p:sldId id="302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491470" y="-144145"/>
            <a:ext cx="1848485" cy="184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231140"/>
            <a:ext cx="1649095" cy="164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= 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vận động viên chưa qua cầu là:</a:t>
            </a:r>
          </a:p>
          <a:p>
            <a:pPr algn="ctr"/>
            <a:r>
              <a:rPr lang="en-US" sz="3600"/>
              <a:t>15 - 6 = 9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672</Words>
  <Application>Microsoft Office PowerPoint</Application>
  <PresentationFormat>Widescreen</PresentationFormat>
  <Paragraphs>239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等线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ThuHa</cp:lastModifiedBy>
  <cp:revision>7</cp:revision>
  <dcterms:created xsi:type="dcterms:W3CDTF">2021-05-12T04:19:00Z</dcterms:created>
  <dcterms:modified xsi:type="dcterms:W3CDTF">2022-10-17T07:43:21Z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