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  <p:sldMasterId id="2147483691" r:id="rId5"/>
  </p:sldMasterIdLst>
  <p:notesMasterIdLst>
    <p:notesMasterId r:id="rId27"/>
  </p:notesMasterIdLst>
  <p:sldIdLst>
    <p:sldId id="294" r:id="rId6"/>
    <p:sldId id="273" r:id="rId7"/>
    <p:sldId id="274" r:id="rId8"/>
    <p:sldId id="275" r:id="rId9"/>
    <p:sldId id="276" r:id="rId10"/>
    <p:sldId id="277" r:id="rId11"/>
    <p:sldId id="279" r:id="rId12"/>
    <p:sldId id="280" r:id="rId13"/>
    <p:sldId id="262" r:id="rId14"/>
    <p:sldId id="316" r:id="rId15"/>
    <p:sldId id="264" r:id="rId16"/>
    <p:sldId id="265" r:id="rId17"/>
    <p:sldId id="266" r:id="rId18"/>
    <p:sldId id="281" r:id="rId19"/>
    <p:sldId id="317" r:id="rId20"/>
    <p:sldId id="268" r:id="rId21"/>
    <p:sldId id="282" r:id="rId22"/>
    <p:sldId id="269" r:id="rId23"/>
    <p:sldId id="270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6.png"/><Relationship Id="rId18" Type="http://schemas.openxmlformats.org/officeDocument/2006/relationships/slide" Target="slide8.xml"/><Relationship Id="rId26" Type="http://schemas.openxmlformats.org/officeDocument/2006/relationships/image" Target="../media/image32.png"/><Relationship Id="rId3" Type="http://schemas.microsoft.com/office/2007/relationships/hdphoto" Target="../media/hdphoto1.wdp"/><Relationship Id="rId21" Type="http://schemas.openxmlformats.org/officeDocument/2006/relationships/image" Target="../media/image29.GIF"/><Relationship Id="rId7" Type="http://schemas.openxmlformats.org/officeDocument/2006/relationships/image" Target="../media/image24.png"/><Relationship Id="rId12" Type="http://schemas.openxmlformats.org/officeDocument/2006/relationships/slide" Target="slide1.xml"/><Relationship Id="rId17" Type="http://schemas.microsoft.com/office/2007/relationships/hdphoto" Target="../media/hdphoto11.wdp"/><Relationship Id="rId25" Type="http://schemas.openxmlformats.org/officeDocument/2006/relationships/image" Target="../media/image31.pn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microsoft.com/office/2007/relationships/hdphoto" Target="../media/hdphoto9.wdp"/><Relationship Id="rId24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slide" Target="slide7.xml"/><Relationship Id="rId23" Type="http://schemas.microsoft.com/office/2007/relationships/hdphoto" Target="../media/hdphoto3.wdp"/><Relationship Id="rId28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microsoft.com/office/2007/relationships/hdphoto" Target="../media/hdphoto10.wdp"/><Relationship Id="rId22" Type="http://schemas.openxmlformats.org/officeDocument/2006/relationships/image" Target="../media/image12.png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3382645" y="141605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32660" cy="868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85" y="1845310"/>
            <a:ext cx="10255250" cy="31673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8520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97738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81939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65124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573895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354310" y="4239895"/>
            <a:ext cx="699770" cy="4362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42690" y="5059045"/>
            <a:ext cx="5608320" cy="1432560"/>
          </a:xfrm>
          <a:prstGeom prst="rect">
            <a:avLst/>
          </a:prstGeom>
        </p:spPr>
      </p:pic>
      <p:sp>
        <p:nvSpPr>
          <p:cNvPr id="18" name="7-Point Star 17"/>
          <p:cNvSpPr/>
          <p:nvPr/>
        </p:nvSpPr>
        <p:spPr>
          <a:xfrm>
            <a:off x="6724015" y="532955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 smtClean="0"/>
              <a:t>13</a:t>
            </a:r>
            <a:endParaRPr lang="en-US" sz="2300" dirty="0"/>
          </a:p>
        </p:txBody>
      </p:sp>
      <p:sp>
        <p:nvSpPr>
          <p:cNvPr id="19" name="7-Point Star 18"/>
          <p:cNvSpPr/>
          <p:nvPr/>
        </p:nvSpPr>
        <p:spPr>
          <a:xfrm>
            <a:off x="8315960" y="5390515"/>
            <a:ext cx="953770" cy="892175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smtClean="0"/>
              <a:t>10</a:t>
            </a:r>
            <a:endParaRPr lang="en-US" sz="2300"/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225" y="-9842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8" grpId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5520" y="1512570"/>
            <a:ext cx="10535920" cy="3832225"/>
          </a:xfrm>
          <a:prstGeom prst="rect">
            <a:avLst/>
          </a:prstGeom>
        </p:spPr>
      </p:pic>
      <p:cxnSp>
        <p:nvCxnSpPr>
          <p:cNvPr id="5" name="Curved Connector 4"/>
          <p:cNvCxnSpPr/>
          <p:nvPr/>
        </p:nvCxnSpPr>
        <p:spPr>
          <a:xfrm>
            <a:off x="6602730" y="3803650"/>
            <a:ext cx="2241550" cy="781050"/>
          </a:xfrm>
          <a:prstGeom prst="curvedConnector3">
            <a:avLst>
              <a:gd name="adj1" fmla="val 50028"/>
            </a:avLst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7809230" y="3895090"/>
            <a:ext cx="2708275" cy="699770"/>
          </a:xfrm>
          <a:prstGeom prst="curvedConnector3">
            <a:avLst>
              <a:gd name="adj1" fmla="val 50012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8554720" y="4133215"/>
            <a:ext cx="781050" cy="161925"/>
          </a:xfrm>
          <a:prstGeom prst="curvedConnector3">
            <a:avLst>
              <a:gd name="adj1" fmla="val 50041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7088505" y="3783330"/>
            <a:ext cx="3621405" cy="791210"/>
          </a:xfrm>
          <a:prstGeom prst="curvedConnector3">
            <a:avLst>
              <a:gd name="adj1" fmla="val 49991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305" y="723265"/>
            <a:ext cx="9584690" cy="24955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006840" y="1470660"/>
            <a:ext cx="1794510" cy="13392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523730" y="2992120"/>
            <a:ext cx="1146175" cy="517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= 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3691255"/>
            <a:ext cx="882967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33495" y="423989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47535" y="4134485"/>
            <a:ext cx="1683385" cy="12477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320"/>
            <a:ext cx="7085965" cy="1143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80" y="2074545"/>
            <a:ext cx="5499100" cy="2709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55" y="2075180"/>
            <a:ext cx="4503420" cy="11791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36005" y="2465070"/>
            <a:ext cx="2322830" cy="21602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966845"/>
            <a:ext cx="4664075" cy="132842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52018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 hình nhỏ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37600" y="4625340"/>
            <a:ext cx="1400810" cy="5575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 hình nhỏ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97430" y="5549265"/>
            <a:ext cx="7840980" cy="10947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Hình A và B có tất cả số khối lập phương nhỏ là:</a:t>
            </a:r>
          </a:p>
          <a:p>
            <a:pPr algn="ctr"/>
            <a:r>
              <a:rPr lang="en-US" sz="2800"/>
              <a:t>8 + 6 = 14 (khối)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  <p:bldP spid="14" grpId="0" bldLvl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2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65" y="135255"/>
            <a:ext cx="2346960" cy="104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615" y="1883410"/>
            <a:ext cx="8691880" cy="247205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5056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05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1522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367395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69730" y="3691890"/>
            <a:ext cx="669290" cy="3956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62735" y="328295"/>
            <a:ext cx="9907270" cy="42494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Lúc đó có tất cả số bạn chơi bóng rổ là:</a:t>
            </a:r>
          </a:p>
          <a:p>
            <a:pPr algn="ctr"/>
            <a:r>
              <a:rPr lang="en-US" sz="3200"/>
              <a:t>6 + 3 = 9 (bạn)</a:t>
            </a:r>
          </a:p>
          <a:p>
            <a:pPr algn="ctr"/>
            <a:r>
              <a:rPr lang="en-US" sz="3200"/>
              <a:t>Đáp số: 9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342900"/>
            <a:ext cx="10116820" cy="41592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194685" y="4919345"/>
            <a:ext cx="6755130" cy="147066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Còn lại số con cá sấu dưới hồ nước là:</a:t>
            </a:r>
          </a:p>
          <a:p>
            <a:pPr algn="ctr"/>
            <a:r>
              <a:rPr lang="en-US" sz="3200"/>
              <a:t>15 - 3 = 12 (con)</a:t>
            </a:r>
          </a:p>
          <a:p>
            <a:pPr algn="ctr"/>
            <a:r>
              <a:rPr lang="en-US" sz="3200"/>
              <a:t>Đáp số: 12 con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0255" y="792480"/>
            <a:ext cx="8710930" cy="4537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3010" y="88900"/>
            <a:ext cx="8127365" cy="6706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7510" y="1698625"/>
            <a:ext cx="859917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10: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218</Words>
  <Application>Microsoft Office PowerPoint</Application>
  <PresentationFormat>Widescreen</PresentationFormat>
  <Paragraphs>50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黑体</vt:lpstr>
      <vt:lpstr>Times New Roman</vt:lpstr>
      <vt:lpstr>字魂17号-萌趣果冻体</vt:lpstr>
      <vt:lpstr>方正卡通简体</vt:lpstr>
      <vt:lpstr>1_Office Theme</vt:lpstr>
      <vt:lpstr>4_Office 主题</vt:lpstr>
      <vt:lpstr>4_Office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MTC</cp:lastModifiedBy>
  <cp:revision>7</cp:revision>
  <dcterms:created xsi:type="dcterms:W3CDTF">2021-05-12T03:14:00Z</dcterms:created>
  <dcterms:modified xsi:type="dcterms:W3CDTF">2023-10-05T02:58:32Z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