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1" r:id="rId5"/>
    <p:sldMasterId id="2147483707" r:id="rId6"/>
    <p:sldMasterId id="2147483719" r:id="rId7"/>
    <p:sldMasterId id="2147483724" r:id="rId8"/>
  </p:sldMasterIdLst>
  <p:notesMasterIdLst>
    <p:notesMasterId r:id="rId35"/>
  </p:notesMasterIdLst>
  <p:sldIdLst>
    <p:sldId id="257" r:id="rId9"/>
    <p:sldId id="2007577158" r:id="rId10"/>
    <p:sldId id="259" r:id="rId11"/>
    <p:sldId id="260" r:id="rId12"/>
    <p:sldId id="2007577159" r:id="rId13"/>
    <p:sldId id="261" r:id="rId14"/>
    <p:sldId id="263" r:id="rId15"/>
    <p:sldId id="2007577160" r:id="rId16"/>
    <p:sldId id="262" r:id="rId17"/>
    <p:sldId id="2007577141" r:id="rId18"/>
    <p:sldId id="356" r:id="rId19"/>
    <p:sldId id="295" r:id="rId20"/>
    <p:sldId id="2007577139" r:id="rId21"/>
    <p:sldId id="2007577096" r:id="rId22"/>
    <p:sldId id="2007577097" r:id="rId23"/>
    <p:sldId id="2007577142" r:id="rId24"/>
    <p:sldId id="2007577143" r:id="rId25"/>
    <p:sldId id="2007577164" r:id="rId26"/>
    <p:sldId id="367" r:id="rId27"/>
    <p:sldId id="2007577101" r:id="rId28"/>
    <p:sldId id="328" r:id="rId29"/>
    <p:sldId id="2007577163" r:id="rId30"/>
    <p:sldId id="2007577162" r:id="rId31"/>
    <p:sldId id="2007577144" r:id="rId32"/>
    <p:sldId id="2007577161" r:id="rId33"/>
    <p:sldId id="2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85C78-3DD0-4759-9B11-C1ECDDA34F6C}"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27ED8-52C0-4CAC-BEF9-AB4319E927C6}" type="slidenum">
              <a:rPr lang="en-US" smtClean="0"/>
              <a:t>‹#›</a:t>
            </a:fld>
            <a:endParaRPr lang="en-US"/>
          </a:p>
        </p:txBody>
      </p:sp>
    </p:spTree>
    <p:extLst>
      <p:ext uri="{BB962C8B-B14F-4D97-AF65-F5344CB8AC3E}">
        <p14:creationId xmlns:p14="http://schemas.microsoft.com/office/powerpoint/2010/main" val="92621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979229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2693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656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52214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6289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5359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2461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3804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1190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1F69FC-138D-4EAE-8899-88C89ED6B33F}"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23447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F69FC-138D-4EAE-8899-88C89ED6B33F}"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14550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F69FC-138D-4EAE-8899-88C89ED6B33F}"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406256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3694283"/>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0271619"/>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37738427"/>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683446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8169632"/>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48665348"/>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912347"/>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9573075"/>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F69FC-138D-4EAE-8899-88C89ED6B33F}"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1155806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08292548"/>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823400"/>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0705222"/>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6347949"/>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990998"/>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05780299"/>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241675088"/>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83003053"/>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801481783"/>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81712816"/>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F69FC-138D-4EAE-8899-88C89ED6B33F}"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1388491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18418606"/>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567491931"/>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82432075"/>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065047188"/>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925946"/>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571072451"/>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TextBox 3">
            <a:extLst>
              <a:ext uri="{FF2B5EF4-FFF2-40B4-BE49-F238E27FC236}">
                <a16:creationId xmlns:a16="http://schemas.microsoft.com/office/drawing/2014/main" id="{B8BD8B33-2AE7-47A9-977F-A977561A7FD6}"/>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4229995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4" name="TextBox 13">
            <a:extLst>
              <a:ext uri="{FF2B5EF4-FFF2-40B4-BE49-F238E27FC236}">
                <a16:creationId xmlns:a16="http://schemas.microsoft.com/office/drawing/2014/main" id="{ECC5F347-5B49-4F0F-893E-3F3EABB45A5C}"/>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4167295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37247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1652914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1F69FC-138D-4EAE-8899-88C89ED6B33F}"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3864125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68713411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957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6207933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15531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9737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71507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29372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2017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49062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3084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1F69FC-138D-4EAE-8899-88C89ED6B33F}" type="datetimeFigureOut">
              <a:rPr lang="en-US" smtClean="0"/>
              <a:t>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997357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4360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4309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731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5010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7889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61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27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0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2611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0760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F69FC-138D-4EAE-8899-88C89ED6B33F}" type="datetimeFigureOut">
              <a:rPr lang="en-US" smtClean="0"/>
              <a:t>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1678149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76959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07967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16452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35381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93808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42836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8394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62901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399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F69FC-138D-4EAE-8899-88C89ED6B33F}" type="datetimeFigureOut">
              <a:rPr lang="en-US" smtClean="0"/>
              <a:t>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33143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F69FC-138D-4EAE-8899-88C89ED6B33F}"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07556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F69FC-138D-4EAE-8899-88C89ED6B33F}"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147573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5.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F69FC-138D-4EAE-8899-88C89ED6B33F}" type="datetimeFigureOut">
              <a:rPr lang="en-US" smtClean="0"/>
              <a:t>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1C2FB-7C73-4CFD-8775-64C2CBA98210}" type="slidenum">
              <a:rPr lang="en-US" smtClean="0"/>
              <a:t>‹#›</a:t>
            </a:fld>
            <a:endParaRPr lang="en-US"/>
          </a:p>
        </p:txBody>
      </p:sp>
    </p:spTree>
    <p:extLst>
      <p:ext uri="{BB962C8B-B14F-4D97-AF65-F5344CB8AC3E}">
        <p14:creationId xmlns:p14="http://schemas.microsoft.com/office/powerpoint/2010/main" val="2270666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599" y="6356350"/>
            <a:ext cx="3478823" cy="365125"/>
          </a:xfrm>
          <a:prstGeom prst="rect">
            <a:avLst/>
          </a:prstGeom>
        </p:spPr>
        <p:txBody>
          <a:bodyPr vert="horz" lIns="91440" tIns="45720" rIns="91440" bIns="45720" rtlCol="0" anchor="ctr"/>
          <a:lstStyle>
            <a:lvl1pPr algn="r">
              <a:defRPr sz="1200" i="1">
                <a:solidFill>
                  <a:srgbClr val="FF0000"/>
                </a:solidFill>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6134261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13FF100-A239-4AE4-B8DB-5AE9C35BA4BC}"/>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38558752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292062308"/>
      </p:ext>
    </p:extLst>
  </p:cSld>
  <p:clrMap bg1="lt1" tx1="dk1" bg2="dk2" tx2="lt2" accent1="accent1" accent2="accent2" accent3="accent3" accent4="accent4" accent5="accent5" accent6="accent6" hlink="hlink" folHlink="folHlink"/>
  <p:sldLayoutIdLst>
    <p:sldLayoutId id="2147483699" r:id="rId1"/>
    <p:sldLayoutId id="214748370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8808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63627100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20" name="TextBox 319">
            <a:extLst>
              <a:ext uri="{FF2B5EF4-FFF2-40B4-BE49-F238E27FC236}">
                <a16:creationId xmlns:a16="http://schemas.microsoft.com/office/drawing/2014/main" id="{BB0FED28-6436-4ADA-ACAC-A607235AB97E}"/>
              </a:ext>
            </a:extLst>
          </p:cNvPr>
          <p:cNvSpPr txBox="1"/>
          <p:nvPr userDrawn="1"/>
        </p:nvSpPr>
        <p:spPr>
          <a:xfrm>
            <a:off x="9142109" y="6616098"/>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17123464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id="{A60AE1D1-9179-4BC2-920C-E8FFFFE35636}"/>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355224179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gif"/><Relationship Id="rId7"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slide" Target="slide6.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2.mp3"/><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notesSlide" Target="../notesSlides/notesSlide3.xml"/><Relationship Id="rId4" Type="http://schemas.openxmlformats.org/officeDocument/2006/relationships/slideLayout" Target="../slideLayouts/slideLayout36.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5.xml"/><Relationship Id="rId7" Type="http://schemas.openxmlformats.org/officeDocument/2006/relationships/notesSlide" Target="../notesSlides/notesSlide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2.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7.xml"/><Relationship Id="rId7" Type="http://schemas.openxmlformats.org/officeDocument/2006/relationships/image" Target="../media/image48.png"/><Relationship Id="rId2" Type="http://schemas.openxmlformats.org/officeDocument/2006/relationships/slideLayout" Target="../slideLayouts/slideLayout36.xml"/><Relationship Id="rId1" Type="http://schemas.openxmlformats.org/officeDocument/2006/relationships/tags" Target="../tags/tag10.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0.png"/><Relationship Id="rId10" Type="http://schemas.openxmlformats.org/officeDocument/2006/relationships/image" Target="../media/image50.png"/><Relationship Id="rId4" Type="http://schemas.openxmlformats.org/officeDocument/2006/relationships/image" Target="../media/image39.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8.xml"/><Relationship Id="rId7" Type="http://schemas.openxmlformats.org/officeDocument/2006/relationships/image" Target="../media/image48.png"/><Relationship Id="rId2" Type="http://schemas.openxmlformats.org/officeDocument/2006/relationships/slideLayout" Target="../slideLayouts/slideLayout36.xml"/><Relationship Id="rId1" Type="http://schemas.openxmlformats.org/officeDocument/2006/relationships/tags" Target="../tags/tag11.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0.png"/><Relationship Id="rId10" Type="http://schemas.openxmlformats.org/officeDocument/2006/relationships/image" Target="../media/image50.png"/><Relationship Id="rId4" Type="http://schemas.openxmlformats.org/officeDocument/2006/relationships/image" Target="../media/image39.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nkpowerskills" TargetMode="External"/><Relationship Id="rId13"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slide" Target="slide7.xml"/><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gif"/><Relationship Id="rId5" Type="http://schemas.openxmlformats.org/officeDocument/2006/relationships/image" Target="../media/image11.png"/><Relationship Id="rId15" Type="http://schemas.openxmlformats.org/officeDocument/2006/relationships/slide" Target="slide3.xml"/><Relationship Id="rId10" Type="http://schemas.openxmlformats.org/officeDocument/2006/relationships/slide" Target="slide5.xml"/><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6.xml"/><Relationship Id="rId1" Type="http://schemas.openxmlformats.org/officeDocument/2006/relationships/tags" Target="../tags/tag13.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slideLayout" Target="../slideLayouts/slideLayout18.xml"/><Relationship Id="rId1" Type="http://schemas.openxmlformats.org/officeDocument/2006/relationships/tags" Target="../tags/tag14.xml"/><Relationship Id="rId6" Type="http://schemas.microsoft.com/office/2007/relationships/hdphoto" Target="../media/hdphoto6.wdp"/><Relationship Id="rId5" Type="http://schemas.openxmlformats.org/officeDocument/2006/relationships/image" Target="../media/image56.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6.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tags" Target="../tags/tag16.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xml"/><Relationship Id="rId1" Type="http://schemas.openxmlformats.org/officeDocument/2006/relationships/tags" Target="../tags/tag1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image" Target="../media/image60.emf"/><Relationship Id="rId1" Type="http://schemas.openxmlformats.org/officeDocument/2006/relationships/slideLayout" Target="../slideLayouts/slideLayout59.xml"/><Relationship Id="rId6" Type="http://schemas.openxmlformats.org/officeDocument/2006/relationships/image" Target="../media/image64.emf"/><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62.emf"/><Relationship Id="rId9" Type="http://schemas.openxmlformats.org/officeDocument/2006/relationships/image" Target="../media/image67.emf"/></Relationships>
</file>

<file path=ppt/slides/_rels/slide3.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9.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0.jp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mosquito cartoon gif">
            <a:hlinkClick r:id="rId2"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2565" y="1396051"/>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áº¿t quáº£ hÃ¬nh áº£nh cho mosquito cartoon gif">
            <a:hlinkClick r:id="rId4"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96980" y="2255393"/>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áº¿t quáº£ hÃ¬nh áº£nh cho mosquito cartoon gif">
            <a:hlinkClick r:id="rId5"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9986" y="0"/>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áº¿t quáº£ hÃ¬nh áº£nh cho mosquito cartoon gif">
            <a:hlinkClick r:id="rId2"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22864" y="3147064"/>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mosquito cartoon gif">
            <a:hlinkClick r:id="rId6"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58449" y="559439"/>
            <a:ext cx="1673225" cy="16732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1396051"/>
            <a:ext cx="5458449" cy="4662917"/>
            <a:chOff x="0" y="1396051"/>
            <a:chExt cx="5458449" cy="4662917"/>
          </a:xfrm>
        </p:grpSpPr>
        <p:pic>
          <p:nvPicPr>
            <p:cNvPr id="2" name="Picture 1"/>
            <p:cNvPicPr>
              <a:picLocks noChangeAspect="1"/>
            </p:cNvPicPr>
            <p:nvPr/>
          </p:nvPicPr>
          <p:blipFill>
            <a:blip r:embed="rId7">
              <a:clrChange>
                <a:clrFrom>
                  <a:srgbClr val="FFFFFF"/>
                </a:clrFrom>
                <a:clrTo>
                  <a:srgbClr val="FFFFFF">
                    <a:alpha val="0"/>
                  </a:srgbClr>
                </a:clrTo>
              </a:clrChange>
            </a:blip>
            <a:stretch>
              <a:fillRect/>
            </a:stretch>
          </p:blipFill>
          <p:spPr>
            <a:xfrm>
              <a:off x="0" y="1396051"/>
              <a:ext cx="4662917" cy="4662917"/>
            </a:xfrm>
            <a:prstGeom prst="rect">
              <a:avLst/>
            </a:prstGeom>
          </p:spPr>
        </p:pic>
        <p:pic>
          <p:nvPicPr>
            <p:cNvPr id="4" name="Picture 3"/>
            <p:cNvPicPr>
              <a:picLocks noChangeAspect="1"/>
            </p:cNvPicPr>
            <p:nvPr/>
          </p:nvPicPr>
          <p:blipFill>
            <a:blip r:embed="rId8"/>
            <a:stretch>
              <a:fillRect/>
            </a:stretch>
          </p:blipFill>
          <p:spPr>
            <a:xfrm>
              <a:off x="3513656" y="1961330"/>
              <a:ext cx="1944793" cy="1335140"/>
            </a:xfrm>
            <a:prstGeom prst="rect">
              <a:avLst/>
            </a:prstGeom>
          </p:spPr>
        </p:pic>
      </p:grpSp>
      <p:sp>
        <p:nvSpPr>
          <p:cNvPr id="10" name="Rectangle 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598774" y="2549890"/>
            <a:ext cx="924356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BÉ DIỆT MUỖI</a:t>
            </a:r>
          </a:p>
        </p:txBody>
      </p:sp>
      <p:sp>
        <p:nvSpPr>
          <p:cNvPr id="14" name="Rectangle 13"/>
          <p:cNvSpPr/>
          <p:nvPr/>
        </p:nvSpPr>
        <p:spPr>
          <a:xfrm>
            <a:off x="2968450" y="3957840"/>
            <a:ext cx="5999154" cy="9691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53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6B5E-0CAA-45CD-9F77-945642772C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6AE613-DF9A-4E75-B66E-0BF4C3B2D8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C3CE597-095E-4919-BCCA-F39D9813FF2F}"/>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5" name="TextBox 4">
            <a:extLst>
              <a:ext uri="{FF2B5EF4-FFF2-40B4-BE49-F238E27FC236}">
                <a16:creationId xmlns:a16="http://schemas.microsoft.com/office/drawing/2014/main" id="{B51B5982-1F0F-4F9E-9800-FE2AEF24B2A3}"/>
              </a:ext>
            </a:extLst>
          </p:cNvPr>
          <p:cNvSpPr txBox="1"/>
          <p:nvPr/>
        </p:nvSpPr>
        <p:spPr>
          <a:xfrm>
            <a:off x="2826966" y="295598"/>
            <a:ext cx="7429880"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nước</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xuống</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sẽ</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đâu</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6" name="Picture 5">
            <a:extLst>
              <a:ext uri="{FF2B5EF4-FFF2-40B4-BE49-F238E27FC236}">
                <a16:creationId xmlns:a16="http://schemas.microsoft.com/office/drawing/2014/main" id="{53847C1B-0BE0-4716-B7D5-3590099B9425}"/>
              </a:ext>
            </a:extLst>
          </p:cNvPr>
          <p:cNvPicPr>
            <a:picLocks noChangeAspect="1"/>
          </p:cNvPicPr>
          <p:nvPr/>
        </p:nvPicPr>
        <p:blipFill>
          <a:blip r:embed="rId5">
            <a:extLst>
              <a:ext uri="{28A0092B-C50C-407E-A947-70E740481C1C}">
                <a14:useLocalDpi xmlns:a14="http://schemas.microsoft.com/office/drawing/2010/main" val="0"/>
              </a:ext>
            </a:extLst>
          </a:blip>
          <a:srcRect t="9304" b="9304"/>
          <a:stretch/>
        </p:blipFill>
        <p:spPr>
          <a:xfrm>
            <a:off x="1407745" y="1865259"/>
            <a:ext cx="9617432" cy="4444174"/>
          </a:xfrm>
          <a:prstGeom prst="ellipse">
            <a:avLst/>
          </a:prstGeom>
        </p:spPr>
      </p:pic>
    </p:spTree>
    <p:extLst>
      <p:ext uri="{BB962C8B-B14F-4D97-AF65-F5344CB8AC3E}">
        <p14:creationId xmlns:p14="http://schemas.microsoft.com/office/powerpoint/2010/main" val="1383199764"/>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1000"/>
                                        <p:tgtEl>
                                          <p:spTgt spid="5">
                                            <p:txEl>
                                              <p:pRg st="0" end="0"/>
                                            </p:txEl>
                                          </p:spTgt>
                                        </p:tgtEl>
                                      </p:cBhvr>
                                    </p:animEffect>
                                    <p:anim calcmode="lin" valueType="num">
                                      <p:cBhvr>
                                        <p:cTn id="2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7">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198496" y="142022"/>
            <a:ext cx="4001255"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00189" y="3090398"/>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199751" y="5246257"/>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pic>
        <p:nvPicPr>
          <p:cNvPr id="3" name="Giọt nước và biển lớn_HTS">
            <a:hlinkClick r:id="" action="ppaction://media"/>
            <a:extLst>
              <a:ext uri="{FF2B5EF4-FFF2-40B4-BE49-F238E27FC236}">
                <a16:creationId xmlns:a16="http://schemas.microsoft.com/office/drawing/2014/main" id="{185FA0FB-B254-46CD-A07F-E7921BCB906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100891" y="367616"/>
            <a:ext cx="487363" cy="487363"/>
          </a:xfrm>
          <a:prstGeom prst="rect">
            <a:avLst/>
          </a:prstGeom>
        </p:spPr>
      </p:pic>
      <p:sp>
        <p:nvSpPr>
          <p:cNvPr id="19" name="Cloud 18">
            <a:extLst>
              <a:ext uri="{FF2B5EF4-FFF2-40B4-BE49-F238E27FC236}">
                <a16:creationId xmlns:a16="http://schemas.microsoft.com/office/drawing/2014/main" id="{2D7AED5C-D159-42A8-AC71-119780476271}"/>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5133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mediacall" presetSubtype="0" fill="hold" nodeType="withEffect">
                                  <p:stCondLst>
                                    <p:cond delay="0"/>
                                  </p:stCondLst>
                                  <p:childTnLst>
                                    <p:cmd type="call" cmd="playFrom(0.0)">
                                      <p:cBhvr>
                                        <p:cTn id="13" dur="39836" fill="hold"/>
                                        <p:tgtEl>
                                          <p:spTgt spid="3"/>
                                        </p:tgtEl>
                                      </p:cBhvr>
                                    </p:cmd>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0">
                <p:cTn id="38" fill="hold" display="0">
                  <p:stCondLst>
                    <p:cond delay="indefinite"/>
                  </p:stCondLst>
                  <p:endCondLst>
                    <p:cond evt="onStopAudio" delay="0">
                      <p:tgtEl>
                        <p:sldTgt/>
                      </p:tgtEl>
                    </p:cond>
                  </p:endCondLst>
                </p:cTn>
                <p:tgtEl>
                  <p:spTgt spid="3"/>
                </p:tgtEl>
              </p:cMediaNode>
            </p:audio>
          </p:childTnLst>
        </p:cTn>
      </p:par>
    </p:tnLst>
    <p:bldLst>
      <p:bldP spid="11" grpId="0"/>
      <p:bldP spid="16" grpId="0"/>
      <p:bldP spid="17" grpId="0"/>
      <p:bldP spid="18" grpId="0"/>
      <p:bldP spid="2"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Giải</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nghĩa</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từ</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
        <p:nvSpPr>
          <p:cNvPr id="5" name="TextBox 4">
            <a:extLst>
              <a:ext uri="{FF2B5EF4-FFF2-40B4-BE49-F238E27FC236}">
                <a16:creationId xmlns:a16="http://schemas.microsoft.com/office/drawing/2014/main" id="{0F8E2B02-1F5C-4A90-AEB1-2EF95F17129A}"/>
              </a:ext>
            </a:extLst>
          </p:cNvPr>
          <p:cNvSpPr txBox="1"/>
          <p:nvPr/>
        </p:nvSpPr>
        <p:spPr>
          <a:xfrm>
            <a:off x="122348"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0FE-546C-483E-9EB0-D699AFB1EF2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CF93B1E-F079-4C32-AED2-96BC9E6229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708"/>
            <a:ext cx="12125325" cy="6820495"/>
          </a:xfrm>
        </p:spPr>
      </p:pic>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8"/>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Tí ta tí tách </a:t>
            </a:r>
            <a:endPar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9"/>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964711" y="822246"/>
            <a:ext cx="9152379" cy="5787037"/>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a16="http://schemas.microsoft.com/office/drawing/2014/main" id="{75839A60-CAB4-4ADB-AE90-196F17DFFAA0}"/>
              </a:ext>
            </a:extLst>
          </p:cNvPr>
          <p:cNvSpPr txBox="1"/>
          <p:nvPr/>
        </p:nvSpPr>
        <p:spPr>
          <a:xfrm>
            <a:off x="2809098" y="1977048"/>
            <a:ext cx="7037765"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đoạn thơ</a:t>
            </a:r>
            <a:endParaRPr kumimoji="0" lang="en-US" sz="28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37">
            <a:extLst>
              <a:ext uri="{FF2B5EF4-FFF2-40B4-BE49-F238E27FC236}">
                <a16:creationId xmlns:a16="http://schemas.microsoft.com/office/drawing/2014/main" id="{8F9714CC-3E70-43E6-A2BF-7036E4AC139A}"/>
              </a:ext>
            </a:extLst>
          </p:cNvPr>
          <p:cNvSpPr/>
          <p:nvPr/>
        </p:nvSpPr>
        <p:spPr>
          <a:xfrm>
            <a:off x="5249554" y="2602602"/>
            <a:ext cx="2503210" cy="3244158"/>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Tí ta tí tách </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 giọt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 giọt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rơi</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 rơi.</a:t>
            </a:r>
          </a:p>
        </p:txBody>
      </p:sp>
      <p:cxnSp>
        <p:nvCxnSpPr>
          <p:cNvPr id="39" name="Straight Connector 38">
            <a:extLst>
              <a:ext uri="{FF2B5EF4-FFF2-40B4-BE49-F238E27FC236}">
                <a16:creationId xmlns:a16="http://schemas.microsoft.com/office/drawing/2014/main" id="{925F6479-9683-47DE-A80C-2A295305C767}"/>
              </a:ext>
            </a:extLst>
          </p:cNvPr>
          <p:cNvCxnSpPr>
            <a:cxnSpLocks/>
          </p:cNvCxnSpPr>
          <p:nvPr/>
        </p:nvCxnSpPr>
        <p:spPr>
          <a:xfrm flipH="1">
            <a:off x="6096000" y="2840280"/>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3D8B0D-4918-4D57-852B-93812739008E}"/>
              </a:ext>
            </a:extLst>
          </p:cNvPr>
          <p:cNvCxnSpPr>
            <a:cxnSpLocks/>
          </p:cNvCxnSpPr>
          <p:nvPr/>
        </p:nvCxnSpPr>
        <p:spPr>
          <a:xfrm flipH="1">
            <a:off x="7053457" y="409198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86147A-3DFB-4AA2-825C-0C83C9AF8D49}"/>
              </a:ext>
            </a:extLst>
          </p:cNvPr>
          <p:cNvCxnSpPr>
            <a:cxnSpLocks/>
          </p:cNvCxnSpPr>
          <p:nvPr/>
        </p:nvCxnSpPr>
        <p:spPr>
          <a:xfrm flipH="1">
            <a:off x="7083853" y="3436956"/>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B3F4B6-D2C2-4F1A-87F6-3335DD196B00}"/>
              </a:ext>
            </a:extLst>
          </p:cNvPr>
          <p:cNvCxnSpPr>
            <a:cxnSpLocks/>
          </p:cNvCxnSpPr>
          <p:nvPr/>
        </p:nvCxnSpPr>
        <p:spPr>
          <a:xfrm flipH="1">
            <a:off x="7304765" y="2753824"/>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9E3EE9E8-D714-425F-B3BF-BC808DE1CA62}"/>
              </a:ext>
            </a:extLst>
          </p:cNvPr>
          <p:cNvGrpSpPr/>
          <p:nvPr/>
        </p:nvGrpSpPr>
        <p:grpSpPr>
          <a:xfrm>
            <a:off x="6645590" y="5317953"/>
            <a:ext cx="185015" cy="353729"/>
            <a:chOff x="8719213" y="2921749"/>
            <a:chExt cx="141062" cy="353729"/>
          </a:xfrm>
        </p:grpSpPr>
        <p:cxnSp>
          <p:nvCxnSpPr>
            <p:cNvPr id="44" name="Straight Connector 43">
              <a:extLst>
                <a:ext uri="{FF2B5EF4-FFF2-40B4-BE49-F238E27FC236}">
                  <a16:creationId xmlns:a16="http://schemas.microsoft.com/office/drawing/2014/main" id="{76501A89-CFA8-40C1-BE59-56FF72B0F041}"/>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45AF6D3-EE4F-42AA-848C-7A75C8680D1F}"/>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9D43338A-5C72-463F-AAE5-0C8178DF294D}"/>
              </a:ext>
            </a:extLst>
          </p:cNvPr>
          <p:cNvCxnSpPr>
            <a:cxnSpLocks/>
          </p:cNvCxnSpPr>
          <p:nvPr/>
        </p:nvCxnSpPr>
        <p:spPr>
          <a:xfrm flipH="1">
            <a:off x="6686174" y="468858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283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0"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649010" y="142022"/>
            <a:ext cx="4550741"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50183" y="3138845"/>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199751" y="5246257"/>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pic>
        <p:nvPicPr>
          <p:cNvPr id="12" name="Picture 11">
            <a:extLst>
              <a:ext uri="{FF2B5EF4-FFF2-40B4-BE49-F238E27FC236}">
                <a16:creationId xmlns:a16="http://schemas.microsoft.com/office/drawing/2014/main" id="{2BD83148-4BB1-4BFA-A7CF-8C41C299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000" y="1019408"/>
            <a:ext cx="515742" cy="487363"/>
          </a:xfrm>
          <a:prstGeom prst="rect">
            <a:avLst/>
          </a:prstGeom>
        </p:spPr>
      </p:pic>
      <p:pic>
        <p:nvPicPr>
          <p:cNvPr id="13" name="Picture 12">
            <a:extLst>
              <a:ext uri="{FF2B5EF4-FFF2-40B4-BE49-F238E27FC236}">
                <a16:creationId xmlns:a16="http://schemas.microsoft.com/office/drawing/2014/main" id="{5AAC909E-3AAF-4CEE-AF5E-98F50E4BBDD9}"/>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18324" y="3425719"/>
            <a:ext cx="490644" cy="490644"/>
          </a:xfrm>
          <a:prstGeom prst="rect">
            <a:avLst/>
          </a:prstGeom>
        </p:spPr>
      </p:pic>
      <p:pic>
        <p:nvPicPr>
          <p:cNvPr id="14" name="Picture 13">
            <a:extLst>
              <a:ext uri="{FF2B5EF4-FFF2-40B4-BE49-F238E27FC236}">
                <a16:creationId xmlns:a16="http://schemas.microsoft.com/office/drawing/2014/main" id="{4F468237-44D0-49BB-BDF1-E82B49AF9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2819" y="912798"/>
            <a:ext cx="487364" cy="487364"/>
          </a:xfrm>
          <a:prstGeom prst="rect">
            <a:avLst/>
          </a:prstGeom>
        </p:spPr>
      </p:pic>
      <p:pic>
        <p:nvPicPr>
          <p:cNvPr id="15" name="Picture 14">
            <a:extLst>
              <a:ext uri="{FF2B5EF4-FFF2-40B4-BE49-F238E27FC236}">
                <a16:creationId xmlns:a16="http://schemas.microsoft.com/office/drawing/2014/main" id="{5C029924-CE5B-45AD-A9D7-EB83B25893FD}"/>
              </a:ext>
            </a:extLst>
          </p:cNvPr>
          <p:cNvPicPr>
            <a:picLocks noChangeAspect="1"/>
          </p:cNvPicPr>
          <p:nvPr/>
        </p:nvPicPr>
        <p:blipFill>
          <a:blip r:embed="rId11"/>
          <a:stretch>
            <a:fillRect/>
          </a:stretch>
        </p:blipFill>
        <p:spPr>
          <a:xfrm>
            <a:off x="5923263" y="2728680"/>
            <a:ext cx="1022353" cy="1317263"/>
          </a:xfrm>
          <a:prstGeom prst="rect">
            <a:avLst/>
          </a:prstGeom>
        </p:spPr>
      </p:pic>
      <p:sp>
        <p:nvSpPr>
          <p:cNvPr id="19" name="Cloud 18">
            <a:extLst>
              <a:ext uri="{FF2B5EF4-FFF2-40B4-BE49-F238E27FC236}">
                <a16:creationId xmlns:a16="http://schemas.microsoft.com/office/drawing/2014/main" id="{F3B55B9D-0839-48B3-A00B-E76F1395FADE}"/>
              </a:ext>
            </a:extLst>
          </p:cNvPr>
          <p:cNvSpPr/>
          <p:nvPr/>
        </p:nvSpPr>
        <p:spPr>
          <a:xfrm>
            <a:off x="8542991" y="119698"/>
            <a:ext cx="318441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DEF41056-6595-4172-B167-F48353641059}"/>
              </a:ext>
            </a:extLst>
          </p:cNvPr>
          <p:cNvSpPr/>
          <p:nvPr/>
        </p:nvSpPr>
        <p:spPr>
          <a:xfrm>
            <a:off x="2072640" y="5820382"/>
            <a:ext cx="5852160" cy="64008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thơ</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gồm</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a:t>
            </a:r>
          </a:p>
        </p:txBody>
      </p:sp>
    </p:spTree>
    <p:custDataLst>
      <p:tags r:id="rId1"/>
    </p:custDataLst>
    <p:extLst>
      <p:ext uri="{BB962C8B-B14F-4D97-AF65-F5344CB8AC3E}">
        <p14:creationId xmlns:p14="http://schemas.microsoft.com/office/powerpoint/2010/main" val="27479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615766" y="142022"/>
            <a:ext cx="458398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00189" y="3090398"/>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199751" y="5246257"/>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pic>
        <p:nvPicPr>
          <p:cNvPr id="12" name="Picture 11">
            <a:extLst>
              <a:ext uri="{FF2B5EF4-FFF2-40B4-BE49-F238E27FC236}">
                <a16:creationId xmlns:a16="http://schemas.microsoft.com/office/drawing/2014/main" id="{2BD83148-4BB1-4BFA-A7CF-8C41C299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000" y="1019408"/>
            <a:ext cx="515742" cy="487363"/>
          </a:xfrm>
          <a:prstGeom prst="rect">
            <a:avLst/>
          </a:prstGeom>
        </p:spPr>
      </p:pic>
      <p:pic>
        <p:nvPicPr>
          <p:cNvPr id="13" name="Picture 12">
            <a:extLst>
              <a:ext uri="{FF2B5EF4-FFF2-40B4-BE49-F238E27FC236}">
                <a16:creationId xmlns:a16="http://schemas.microsoft.com/office/drawing/2014/main" id="{5AAC909E-3AAF-4CEE-AF5E-98F50E4BBDD9}"/>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18324" y="3425719"/>
            <a:ext cx="490644" cy="490644"/>
          </a:xfrm>
          <a:prstGeom prst="rect">
            <a:avLst/>
          </a:prstGeom>
        </p:spPr>
      </p:pic>
      <p:pic>
        <p:nvPicPr>
          <p:cNvPr id="14" name="Picture 13">
            <a:extLst>
              <a:ext uri="{FF2B5EF4-FFF2-40B4-BE49-F238E27FC236}">
                <a16:creationId xmlns:a16="http://schemas.microsoft.com/office/drawing/2014/main" id="{4F468237-44D0-49BB-BDF1-E82B49AF9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2819" y="912798"/>
            <a:ext cx="487364" cy="487364"/>
          </a:xfrm>
          <a:prstGeom prst="rect">
            <a:avLst/>
          </a:prstGeom>
        </p:spPr>
      </p:pic>
      <p:pic>
        <p:nvPicPr>
          <p:cNvPr id="15" name="Picture 14">
            <a:extLst>
              <a:ext uri="{FF2B5EF4-FFF2-40B4-BE49-F238E27FC236}">
                <a16:creationId xmlns:a16="http://schemas.microsoft.com/office/drawing/2014/main" id="{5C029924-CE5B-45AD-A9D7-EB83B25893FD}"/>
              </a:ext>
            </a:extLst>
          </p:cNvPr>
          <p:cNvPicPr>
            <a:picLocks noChangeAspect="1"/>
          </p:cNvPicPr>
          <p:nvPr/>
        </p:nvPicPr>
        <p:blipFill>
          <a:blip r:embed="rId11"/>
          <a:stretch>
            <a:fillRect/>
          </a:stretch>
        </p:blipFill>
        <p:spPr>
          <a:xfrm>
            <a:off x="5936974" y="2720508"/>
            <a:ext cx="954156" cy="1317263"/>
          </a:xfrm>
          <a:prstGeom prst="rect">
            <a:avLst/>
          </a:prstGeom>
        </p:spPr>
      </p:pic>
      <p:sp>
        <p:nvSpPr>
          <p:cNvPr id="19" name="Cloud 18">
            <a:extLst>
              <a:ext uri="{FF2B5EF4-FFF2-40B4-BE49-F238E27FC236}">
                <a16:creationId xmlns:a16="http://schemas.microsoft.com/office/drawing/2014/main" id="{F3B55B9D-0839-48B3-A00B-E76F1395FADE}"/>
              </a:ext>
            </a:extLst>
          </p:cNvPr>
          <p:cNvSpPr/>
          <p:nvPr/>
        </p:nvSpPr>
        <p:spPr>
          <a:xfrm>
            <a:off x="5009322" y="5539666"/>
            <a:ext cx="3190429" cy="964317"/>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8465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615766" y="142022"/>
            <a:ext cx="458398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00189" y="3090398"/>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081765" y="5308574"/>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sp>
        <p:nvSpPr>
          <p:cNvPr id="19" name="Cloud 18">
            <a:extLst>
              <a:ext uri="{FF2B5EF4-FFF2-40B4-BE49-F238E27FC236}">
                <a16:creationId xmlns:a16="http://schemas.microsoft.com/office/drawing/2014/main" id="{2D7AED5C-D159-42A8-AC71-119780476271}"/>
              </a:ext>
            </a:extLst>
          </p:cNvPr>
          <p:cNvSpPr/>
          <p:nvPr/>
        </p:nvSpPr>
        <p:spPr>
          <a:xfrm>
            <a:off x="1920734" y="5641512"/>
            <a:ext cx="3823118"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246219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Trả</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lời</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câu</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hỏi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ĐC SHARE MIỄN PHÍ BỞI NK POWERSKILLS"/>
          <p:cNvGrpSpPr/>
          <p:nvPr/>
        </p:nvGrpSpPr>
        <p:grpSpPr>
          <a:xfrm>
            <a:off x="0" y="1377917"/>
            <a:ext cx="12397711" cy="8819970"/>
            <a:chOff x="152400" y="1548451"/>
            <a:chExt cx="12397711" cy="8819970"/>
          </a:xfrm>
        </p:grpSpPr>
        <p:grpSp>
          <p:nvGrpSpPr>
            <p:cNvPr id="21" name="Group 20"/>
            <p:cNvGrpSpPr/>
            <p:nvPr/>
          </p:nvGrpSpPr>
          <p:grpSpPr>
            <a:xfrm>
              <a:off x="152400" y="1548451"/>
              <a:ext cx="5458449" cy="4662917"/>
              <a:chOff x="0" y="1396051"/>
              <a:chExt cx="5458449" cy="4662917"/>
            </a:xfrm>
          </p:grpSpPr>
          <p:pic>
            <p:nvPicPr>
              <p:cNvPr id="22" name="Picture 21"/>
              <p:cNvPicPr>
                <a:picLocks noChangeAspect="1"/>
              </p:cNvPicPr>
              <p:nvPr/>
            </p:nvPicPr>
            <p:blipFill>
              <a:blip r:embed="rId5">
                <a:clrChange>
                  <a:clrFrom>
                    <a:srgbClr val="FFFFFF"/>
                  </a:clrFrom>
                  <a:clrTo>
                    <a:srgbClr val="FFFFFF">
                      <a:alpha val="0"/>
                    </a:srgbClr>
                  </a:clrTo>
                </a:clrChange>
              </a:blip>
              <a:stretch>
                <a:fillRect/>
              </a:stretch>
            </p:blipFill>
            <p:spPr>
              <a:xfrm>
                <a:off x="0" y="1396051"/>
                <a:ext cx="4662917" cy="4662917"/>
              </a:xfrm>
              <a:prstGeom prst="rect">
                <a:avLst/>
              </a:prstGeom>
            </p:spPr>
          </p:pic>
          <p:pic>
            <p:nvPicPr>
              <p:cNvPr id="23" name="Picture 22"/>
              <p:cNvPicPr>
                <a:picLocks noChangeAspect="1"/>
              </p:cNvPicPr>
              <p:nvPr/>
            </p:nvPicPr>
            <p:blipFill>
              <a:blip r:embed="rId6"/>
              <a:stretch>
                <a:fillRect/>
              </a:stretch>
            </p:blipFill>
            <p:spPr>
              <a:xfrm>
                <a:off x="3513656" y="1961330"/>
                <a:ext cx="1944793" cy="1335140"/>
              </a:xfrm>
              <a:prstGeom prst="rect">
                <a:avLst/>
              </a:prstGeom>
            </p:spPr>
          </p:pic>
        </p:grpSp>
        <p:pic>
          <p:nvPicPr>
            <p:cNvPr id="24" name="Picture 23"/>
            <p:cNvPicPr>
              <a:picLocks noChangeAspect="1"/>
            </p:cNvPicPr>
            <p:nvPr/>
          </p:nvPicPr>
          <p:blipFill rotWithShape="1">
            <a:blip r:embed="rId7"/>
            <a:srcRect b="5532"/>
            <a:stretch/>
          </p:blipFill>
          <p:spPr>
            <a:xfrm>
              <a:off x="293100" y="8615471"/>
              <a:ext cx="12257011" cy="1734816"/>
            </a:xfrm>
            <a:prstGeom prst="rect">
              <a:avLst/>
            </a:prstGeom>
          </p:spPr>
        </p:pic>
        <p:sp>
          <p:nvSpPr>
            <p:cNvPr id="25" name="Rounded Rectangle 24">
              <a:hlinkClick r:id="rId8"/>
            </p:cNvPr>
            <p:cNvSpPr/>
            <p:nvPr/>
          </p:nvSpPr>
          <p:spPr>
            <a:xfrm>
              <a:off x="293100" y="8634537"/>
              <a:ext cx="12257011" cy="173388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CẤM BUÔN BÁN, CẤM REUP" descr="Káº¿t quáº£ hÃ¬nh áº£nh cho mosquito cartoon gif">
            <a:hlinkClick r:id="rId10"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2565" y="1396051"/>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8" name="Vào http://fb.com/nkpowerskills tải game miễn phí" descr="Káº¿t quáº£ hÃ¬nh áº£nh cho mosquito cartoon gif">
            <a:hlinkClick r:id="rId12"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96980" y="2255393"/>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mosquito cartoon gif">
            <a:hlinkClick r:id="rId13"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9986" y="0"/>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2" name="CẤM BUÔN BÁN, CẤM REUP" descr="Káº¿t quáº£ hÃ¬nh áº£nh cho mosquito cartoon gif">
            <a:hlinkClick r:id="rId14"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22864" y="3147064"/>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3" name="Vào http://fb.com/nkpowerskills tải game miễn phí" descr="Káº¿t quáº£ hÃ¬nh áº£nh cho mosquito cartoon gif">
            <a:hlinkClick r:id="rId15"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58449" y="559439"/>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458449" y="690677"/>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p:cNvPicPr>
            <a:picLocks noChangeAspect="1"/>
          </p:cNvPicPr>
          <p:nvPr/>
        </p:nvPicPr>
        <p:blipFill>
          <a:blip r:embed="rId17">
            <a:clrChange>
              <a:clrFrom>
                <a:srgbClr val="FFFFFF"/>
              </a:clrFrom>
              <a:clrTo>
                <a:srgbClr val="FFFFFF">
                  <a:alpha val="0"/>
                </a:srgbClr>
              </a:clrTo>
            </a:clrChange>
          </a:blip>
          <a:stretch>
            <a:fillRect/>
          </a:stretch>
        </p:blipFill>
        <p:spPr>
          <a:xfrm>
            <a:off x="781050" y="678201"/>
            <a:ext cx="5075817" cy="5075817"/>
          </a:xfrm>
          <a:prstGeom prst="rect">
            <a:avLst/>
          </a:prstGeom>
        </p:spPr>
      </p:pic>
      <p:pic>
        <p:nvPicPr>
          <p:cNvPr id="14" name="Vào http://fb.com/nkpowerskills tải game miễn phí"/>
          <p:cNvPicPr>
            <a:picLocks noChangeAspect="1"/>
          </p:cNvPicPr>
          <p:nvPr/>
        </p:nvPicPr>
        <p:blipFill rotWithShape="1">
          <a:blip r:embed="rId7"/>
          <a:srcRect b="5532"/>
          <a:stretch/>
        </p:blipFill>
        <p:spPr>
          <a:xfrm>
            <a:off x="140700" y="8463071"/>
            <a:ext cx="12257011" cy="1734816"/>
          </a:xfrm>
          <a:prstGeom prst="rect">
            <a:avLst/>
          </a:prstGeom>
        </p:spPr>
      </p:pic>
      <p:sp>
        <p:nvSpPr>
          <p:cNvPr id="15" name="ĐC SHARE MIỄN PHÍ BỞI NK POWERSKILLS">
            <a:hlinkClick r:id="rId8"/>
          </p:cNvPr>
          <p:cNvSpPr/>
          <p:nvPr/>
        </p:nvSpPr>
        <p:spPr>
          <a:xfrm>
            <a:off x="140700" y="8482137"/>
            <a:ext cx="12257011" cy="173388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6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6 3.46945E-18 L -8.33333E-6 3.46945E-18 L 0.26419 0.00417 C 0.26783 0.00417 0.2789 0.00926 0.2832 0.0125 C 0.2845 0.01366 0.28541 0.01574 0.28684 0.0169 C 0.28906 0.01852 0.29179 0.01852 0.29387 0.02107 L 0.30104 0.02963 C 0.30182 0.03241 0.30247 0.03542 0.30351 0.03797 C 0.30455 0.04097 0.30611 0.04329 0.30703 0.04653 C 0.3082 0.05047 0.30859 0.05486 0.30937 0.05926 C 0.31106 0.06829 0.31028 0.06343 0.31184 0.07408 C 0.31093 0.07685 0.3108 0.08056 0.30937 0.08241 C 0.30481 0.0882 0.29817 0.08935 0.2927 0.09097 C 0.28372 0.10162 0.29518 0.08912 0.28437 0.09722 C 0.28307 0.09838 0.28216 0.10047 0.28085 0.10162 C 0.2789 0.10324 0.27682 0.1044 0.27486 0.10579 C 0.27135 0.1081 0.26445 0.11134 0.26184 0.11204 C 0.25664 0.11343 0.25143 0.1132 0.24635 0.11412 C 0.24348 0.11482 0.24075 0.11551 0.23802 0.11644 C 0.23489 0.11898 0.23294 0.1213 0.22968 0.12269 C 0.22565 0.12431 0.2177 0.12685 0.2177 0.12685 C 0.20807 0.13542 0.21718 0.12871 0.19986 0.13334 C 0.19348 0.13496 0.18723 0.1382 0.18085 0.13959 C 0.17512 0.14097 0.17083 0.14144 0.16536 0.14375 C 0.14596 0.15255 0.16406 0.14491 0.15351 0.15023 C 0.1496 0.15209 0.14687 0.15301 0.1427 0.1544 C 0.13294 0.1632 0.14348 0.15463 0.12734 0.16297 C 0.12525 0.16389 0.1233 0.16574 0.12135 0.16713 C 0.11718 0.16991 0.11692 0.16968 0.11184 0.1713 C 0.10364 0.17871 0.10872 0.17454 0.09635 0.18195 L 0.09283 0.18403 C 0.08502 0.19329 0.08632 0.18866 0.0832 0.20093 C 0.08242 0.2044 0.08164 0.2081 0.08085 0.21158 C 0.08046 0.21644 0.0802 0.22153 0.07968 0.22639 C 0.07942 0.22917 0.07851 0.23195 0.07851 0.23496 C 0.07851 0.24699 0.07812 0.25926 0.07968 0.27084 C 0.08085 0.27917 0.08489 0.27894 0.08802 0.28148 C 0.08958 0.28264 0.09114 0.28472 0.09283 0.28565 C 0.09479 0.28681 0.10598 0.28982 0.10703 0.29005 L 0.31054 0.29005 " pathEditMode="relative" ptsTypes="AAAAAAAAAAAAAAAAAAAAAAAAAAAAAAAAAAAAAAAA">
                                      <p:cBhvr>
                                        <p:cTn id="6" dur="5000" spd="-100000" fill="hold"/>
                                        <p:tgtEl>
                                          <p:spTgt spid="1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875E-6 2.59259E-6 L 1.875E-6 2.59259E-6 L -0.08099 0.00416 C -0.09167 0.00486 -0.11302 0.00833 -0.11302 0.00833 C -0.11628 0.00972 -0.1194 0.01134 -0.12253 0.0125 C -0.13164 0.01574 -0.1444 0.0162 -0.15234 0.0169 L -0.18802 0.01898 C -0.20143 0.02361 -0.18503 0.01829 -0.20586 0.02315 C -0.20794 0.02361 -0.2099 0.02454 -0.21185 0.02523 C -0.21628 0.02708 -0.21615 0.02708 -0.22018 0.0294 C -0.22096 0.03171 -0.22201 0.03356 -0.22253 0.03588 C -0.22318 0.03842 -0.22331 0.04143 -0.2237 0.04421 C -0.22409 0.04653 -0.22448 0.04861 -0.22487 0.05069 C -0.22448 0.06412 -0.22526 0.07778 -0.2237 0.09074 C -0.22266 0.10069 -0.21862 0.10463 -0.21419 0.10787 C -0.2112 0.10995 -0.20586 0.11296 -0.20234 0.11412 C -0.2 0.11504 -0.19753 0.11551 -0.19518 0.1162 C -0.19245 0.1169 -0.18958 0.11782 -0.18685 0.11829 C -0.18255 0.11921 -0.17813 0.11967 -0.1737 0.12037 L -0.08099 0.1162 C -0.07969 0.1162 -0.07852 0.11481 -0.07734 0.11412 C -0.07539 0.11273 -0.07344 0.11134 -0.07135 0.10995 C -0.04961 0.11065 -0.02773 0.10949 -0.00599 0.11204 C -0.00404 0.11227 -0.003 0.11666 -0.00117 0.11829 C 0.00026 0.11967 0.00195 0.11967 0.00352 0.12037 C 0.00703 0.12662 0.00872 0.13009 0.01302 0.13518 C 0.01458 0.13704 0.01641 0.13773 0.01784 0.13958 C 0.01927 0.1412 0.02018 0.14398 0.02135 0.14583 C 0.02253 0.14745 0.02383 0.14861 0.025 0.15 C 0.02695 0.15278 0.02891 0.15602 0.03099 0.15856 C 0.03398 0.16227 0.03737 0.16528 0.04049 0.16921 C 0.04375 0.17315 0.04844 0.18032 0.05117 0.18611 C 0.05312 0.19028 0.05456 0.19606 0.05599 0.20092 C 0.05547 0.21342 0.05638 0.22662 0.05469 0.23889 C 0.0543 0.24236 0.05143 0.24282 0.05 0.24537 C 0.02773 0.28055 0.05625 0.23611 0.04049 0.26435 C 0.03385 0.27592 0.03229 0.27569 0.02383 0.28333 C 0.01836 0.29791 0.02552 0.28079 0.01549 0.29606 C 0.01432 0.29768 0.01419 0.30069 0.01302 0.30231 C 0.01172 0.3044 0.0099 0.30509 0.00833 0.30671 C 0.00586 0.30926 0.00365 0.3125 0.00117 0.31504 C -0.0026 0.31921 -0.00534 0.32037 -0.00951 0.32361 C -0.02018 0.33171 -0.02422 0.33727 -0.03333 0.34051 C -0.03568 0.3412 -0.03815 0.3419 -0.0405 0.34259 C -0.04349 0.34444 -0.04557 0.34583 -0.04883 0.34676 C -0.05156 0.34768 -0.05443 0.34815 -0.05716 0.34884 C -0.05912 0.34954 -0.06107 0.35023 -0.06302 0.35116 C -0.07578 0.35023 -0.08854 0.35069 -0.10117 0.34884 C -0.10404 0.34861 -0.10664 0.34583 -0.10951 0.34467 C -0.11146 0.34375 -0.11341 0.34329 -0.1155 0.34259 C -0.11706 0.33842 -0.11823 0.33356 -0.12018 0.32986 C -0.12135 0.32778 -0.12279 0.32592 -0.12383 0.32361 C -0.12773 0.31389 -0.12448 0.3169 -0.12852 0.30879 C -0.13073 0.30416 -0.13346 0.30069 -0.13568 0.29606 C -0.14557 0.275 -0.13659 0.29143 -0.14284 0.275 C -0.14427 0.27106 -0.14609 0.26805 -0.14753 0.26435 C -0.15182 0.25347 -0.15039 0.25301 -0.15586 0.24305 C -0.1569 0.24143 -0.15846 0.24074 -0.15951 0.23889 C -0.16836 0.22315 -0.1582 0.23611 -0.16667 0.22616 C -0.16745 0.22407 -0.16797 0.22176 -0.16901 0.21991 C -0.175 0.20926 -0.18021 0.21852 -0.18919 0.22199 C -0.19037 0.22407 -0.19154 0.22639 -0.19284 0.22824 C -0.19388 0.22986 -0.19583 0.23032 -0.19635 0.23264 C -0.19714 0.23588 -0.19635 0.23958 -0.19635 0.24305 " pathEditMode="relative" ptsTypes="AAAAAAAAAAAAAAAAAAAAAAAAAAAAAAAAAAAAAAAAAAAAAAAAAAAAAAAAAAAAAAAA">
                                      <p:cBhvr>
                                        <p:cTn id="8" dur="5000" spd="-100000" fill="hold"/>
                                        <p:tgtEl>
                                          <p:spTgt spid="9"/>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25E-6 3.7037E-7 L -1.25E-6 3.7037E-7 C -0.05834 -0.01158 0.02018 0.00324 -0.14766 -0.00417 C -0.14909 -0.0044 -0.14987 -0.00764 -0.15131 -0.00857 C -0.15508 -0.01065 -0.16315 -0.01274 -0.16315 -0.01274 C -0.16472 -0.01412 -0.16628 -0.01575 -0.16797 -0.0169 C -0.17188 -0.01991 -0.17227 -0.01829 -0.17631 -0.02338 C -0.1793 -0.02709 -0.18321 -0.0375 -0.18464 -0.04237 L -0.1905 -0.06343 C -0.19089 -0.06621 -0.19128 -0.06922 -0.1918 -0.072 C -0.19245 -0.07547 -0.19375 -0.07871 -0.19414 -0.08264 C -0.19493 -0.09098 -0.19466 -0.09954 -0.19532 -0.10787 C -0.19545 -0.11019 -0.19623 -0.11204 -0.19649 -0.11436 C -0.19701 -0.11713 -0.19727 -0.11991 -0.19766 -0.12269 C -0.19844 -0.12709 -0.19935 -0.13125 -0.20013 -0.13542 C -0.20091 -0.14028 -0.20157 -0.14537 -0.20248 -0.15024 C -0.20287 -0.15232 -0.20287 -0.15487 -0.20365 -0.15649 C -0.20456 -0.15857 -0.20599 -0.1595 -0.20716 -0.16088 C -0.2125 -0.16621 -0.21172 -0.16505 -0.21797 -0.16713 C -0.22045 -0.17014 -0.22201 -0.17292 -0.22513 -0.17362 C -0.23334 -0.17547 -0.25013 -0.17778 -0.25013 -0.17778 C -0.25912 -0.18311 -0.25352 -0.18056 -0.27149 -0.17778 C -0.27487 -0.17709 -0.28099 -0.1757 -0.28464 -0.17362 C -0.28659 -0.17223 -0.28854 -0.17084 -0.2905 -0.16922 C -0.29219 -0.16806 -0.29375 -0.16667 -0.29532 -0.16505 C -0.29779 -0.1625 -0.30013 -0.1595 -0.30248 -0.15649 C -0.30365 -0.1551 -0.30508 -0.15417 -0.30599 -0.15232 C -0.30716 -0.15024 -0.30834 -0.14792 -0.30964 -0.14607 C -0.31263 -0.14144 -0.31576 -0.13704 -0.31914 -0.13334 C -0.32331 -0.12894 -0.32696 -0.12616 -0.32982 -0.11852 C -0.33477 -0.10533 -0.3336 -0.10556 -0.33581 -0.09514 C -0.33659 -0.09167 -0.33737 -0.0882 -0.33815 -0.08473 C -0.33946 -0.07848 -0.33959 -0.07662 -0.3405 -0.06991 C -0.33933 -0.05718 -0.33985 -0.04352 -0.33698 -0.03172 C -0.33581 -0.02686 -0.32826 -0.01482 -0.32383 -0.01065 C -0.32162 -0.00834 -0.31927 -0.00579 -0.3168 -0.00417 C -0.31485 -0.00301 -0.31276 -0.00301 -0.31081 -0.00209 C -0.30925 -0.00162 -0.30769 -0.0007 -0.30599 3.7037E-7 C -0.30404 0.00208 -0.30222 0.00509 -0.30013 0.00625 C -0.2974 0.00787 -0.29453 0.00763 -0.2918 0.00833 C -0.28933 0.00902 -0.28698 0.00995 -0.28464 0.01064 C -0.28308 0.01273 -0.28177 0.01597 -0.27982 0.01689 C -0.27448 0.01967 -0.26315 0.02106 -0.26315 0.02106 C -0.25964 0.02361 -0.25365 0.028 -0.25013 0.02963 C -0.2474 0.03078 -0.24453 0.03101 -0.2418 0.03171 C -0.2405 0.0324 -0.23933 0.0331 -0.23815 0.03379 C -0.23659 0.03472 -0.2349 0.03472 -0.23347 0.03588 C -0.23203 0.03703 -0.23112 0.03912 -0.22982 0.04027 C -0.22813 0.04166 -0.22266 0.04537 -0.22032 0.04652 C -0.20651 0.05347 -0.22709 0.04236 -0.20847 0.05069 C -0.20287 0.05324 -0.1974 0.05694 -0.1918 0.05925 C -0.18815 0.06064 -0.18451 0.06157 -0.18099 0.06342 C -0.17774 0.06504 -0.17474 0.06782 -0.17149 0.0699 C -0.17032 0.0706 -0.16914 0.07129 -0.16797 0.07199 L -0.16081 0.08032 C -0.15964 0.08171 -0.15834 0.0831 -0.15716 0.08449 C -0.15521 0.0875 -0.15339 0.0905 -0.15131 0.09305 C -0.14974 0.0949 -0.14792 0.09537 -0.14649 0.09722 C -0.14466 0.09976 -0.14349 0.10324 -0.1418 0.10578 C -0.14024 0.1081 -0.13841 0.10972 -0.13698 0.11203 C -0.13412 0.11689 -0.13177 0.12291 -0.12865 0.12685 C -0.12735 0.1287 -0.12552 0.12824 -0.12383 0.12893 C -0.12344 0.13194 -0.12201 0.13495 -0.12266 0.1375 C -0.12344 0.14027 -0.12591 0.14004 -0.12748 0.14166 C -0.13685 0.15208 -0.12709 0.14537 -0.1405 0.15439 C -0.14401 0.15671 -0.14779 0.15833 -0.15131 0.16088 C -0.15287 0.1618 -0.1543 0.16412 -0.15599 0.16504 C -0.15873 0.1662 -0.16159 0.1662 -0.16433 0.16713 C -0.18138 0.17268 -0.16966 0.17175 -0.1905 0.17338 C -0.2017 0.17453 -0.21276 0.17476 -0.22383 0.17569 L -0.25365 0.17129 C -0.25534 0.17106 -0.26107 0.16898 -0.26315 0.16713 C -0.26524 0.16527 -0.26706 0.16273 -0.26914 0.16088 C -0.27266 0.1574 -0.27448 0.15671 -0.27748 0.15231 C -0.29245 0.13009 -0.26797 0.16342 -0.28581 0.13958 C -0.28659 0.1368 -0.28711 0.13379 -0.28815 0.13125 C -0.2892 0.1287 -0.29089 0.12731 -0.2918 0.12476 C -0.29258 0.12222 -0.29232 0.11898 -0.29297 0.11643 C -0.29349 0.11388 -0.29453 0.11203 -0.29532 0.10995 C -0.29935 0.08865 -0.29323 0.12175 -0.29766 0.09513 C -0.29844 0.09097 -0.29935 0.0868 -0.30013 0.0824 L -0.30131 0.07615 C -0.3017 0.07407 -0.30222 0.07199 -0.30248 0.0699 C -0.30287 0.06689 -0.30287 0.06388 -0.30365 0.06134 C -0.30417 0.05949 -0.30521 0.05856 -0.30599 0.05717 " pathEditMode="relative" ptsTypes="AAAAAAAAAAAAAAAAAAAAAAAAAAAAAAAAAAAAAAAAAAAAAAAAAAAAAAAAAAAAAAAAAAAAAAAAAAAAAAAAAAAAA">
                                      <p:cBhvr>
                                        <p:cTn id="10" dur="5000" spd="-100000" fill="hold"/>
                                        <p:tgtEl>
                                          <p:spTgt spid="8"/>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5.18519E-6 L -2.91667E-6 -5.18519E-6 L -0.08216 0.00231 C -0.15169 0.00231 -0.13437 0.00532 -0.16783 -0.00209 C -0.16953 -0.00348 -0.17122 -0.00417 -0.17265 -0.00626 C -0.17369 -0.00788 -0.17421 -0.01066 -0.175 -0.01251 C -0.18242 -0.03103 -0.17539 -0.01251 -0.18099 -0.02755 C -0.18138 -0.03033 -0.18177 -0.03311 -0.18216 -0.03589 C -0.18255 -0.03797 -0.1832 -0.04005 -0.18333 -0.04237 C -0.18437 -0.05209 -0.18489 -0.06204 -0.18567 -0.072 C -0.18489 -0.07478 -0.18476 -0.07825 -0.18333 -0.08033 C -0.18216 -0.08218 -0.1802 -0.08149 -0.17864 -0.08242 C -0.17656 -0.08357 -0.17461 -0.08542 -0.17265 -0.08681 C -0.15026 -0.10047 -0.15807 -0.09769 -0.14283 -0.10163 C -0.14049 -0.10302 -0.13815 -0.10417 -0.1358 -0.10579 C -0.13255 -0.10788 -0.12955 -0.11066 -0.12617 -0.11204 C -0.12356 -0.11343 -0.1207 -0.11343 -0.11783 -0.11413 C -0.11549 -0.11575 -0.11315 -0.1176 -0.1108 -0.11853 C -0.10117 -0.12223 -0.10234 -0.11806 -0.09414 -0.12478 C -0.09114 -0.12732 -0.08867 -0.13079 -0.0858 -0.13334 C -0.08463 -0.13427 -0.08333 -0.13427 -0.08216 -0.13542 C -0.07968 -0.13797 -0.07786 -0.14329 -0.075 -0.14399 L -0.06315 -0.14607 L 0.01667 -0.14399 C 0.01784 -0.14376 0.01901 -0.14237 0.02019 -0.14167 C 0.02331 -0.14029 0.02657 -0.1389 0.02969 -0.13751 C 0.03164 -0.13681 0.03373 -0.13612 0.03568 -0.13542 C 0.04467 -0.13242 0.05052 -0.13149 0.06068 -0.12917 C 0.06185 -0.12825 0.06302 -0.12755 0.0642 -0.12686 C 0.06745 -0.12547 0.07071 -0.12454 0.07383 -0.12269 C 0.075 -0.122 0.07605 -0.12107 0.07735 -0.12061 C 0.08086 -0.11945 0.08451 -0.11922 0.08802 -0.11853 L 0.09753 -0.11644 C 0.10586 -0.10649 0.09727 -0.11552 0.1155 -0.10788 C 0.11758 -0.10695 0.1194 -0.10464 0.12136 -0.10371 C 0.12787 -0.10024 0.13907 -0.10001 0.14401 -0.09931 C 0.14558 -0.09792 0.14714 -0.0963 0.14883 -0.09515 C 0.15026 -0.09422 0.15196 -0.09376 0.15352 -0.09306 C 0.15743 -0.09167 0.16146 -0.09029 0.1655 -0.0889 L 0.17136 -0.08681 C 0.17253 -0.0845 0.17357 -0.08218 0.175 -0.08033 C 0.17722 -0.07732 0.18217 -0.072 0.18217 -0.072 C 0.17943 -0.12454 0.18217 -0.06066 0.18217 -0.14816 C 0.18217 -0.16158 0.18151 -0.17501 0.18086 -0.18843 C 0.18073 -0.19121 0.18034 -0.19422 0.17969 -0.19677 C 0.17787 -0.20441 0.175 -0.21066 0.17136 -0.21575 C 0.16914 -0.21899 0.16667 -0.22154 0.1642 -0.22431 C 0.16302 -0.2257 0.16198 -0.22779 0.16068 -0.22848 C 0.15834 -0.22987 0.15573 -0.23079 0.15352 -0.23288 C 0.15196 -0.23427 0.15052 -0.23635 0.14883 -0.23704 C 0.13737 -0.24214 0.1336 -0.24075 0.12253 -0.24329 C 0.11784 -0.24445 0.11302 -0.24584 0.10834 -0.24769 C 0.10625 -0.24839 0.1043 -0.24931 0.10235 -0.24978 C 0.0987 -0.2507 0.08881 -0.25186 0.08451 -0.25394 C 0.08086 -0.25579 0.07735 -0.25811 0.07383 -0.26042 C 0.06745 -0.26413 0.07136 -0.26181 0.06185 -0.26667 C 0.05248 -0.27917 0.06211 -0.2676 0.05118 -0.27732 C 0.04909 -0.27917 0.0474 -0.28195 0.04519 -0.28357 C 0.03256 -0.29306 0.04128 -0.28288 0.03086 -0.29214 C 0.02969 -0.29329 0.02839 -0.29468 0.02735 -0.2963 C 0.02605 -0.29816 0.02526 -0.30117 0.02383 -0.30255 C 0.0224 -0.30417 0.02058 -0.30417 0.01901 -0.30487 C 0.01745 -0.30695 0.01602 -0.3095 0.0142 -0.31112 C 0.01198 -0.3132 0.00938 -0.31343 0.00717 -0.31529 L 0.00469 -0.31737 " pathEditMode="relative" ptsTypes="AAAAAAAAAAAAAAAAAAAAAAAAAAAAAAAAAAAAAAAAAAAAAAAAAAAAAAAAAAAAAAAAA">
                                      <p:cBhvr>
                                        <p:cTn id="12" dur="5000" spd="-100000" fill="hold"/>
                                        <p:tgtEl>
                                          <p:spTgt spid="12"/>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3.33333E-6 7.03704E-6 L 3.33333E-6 7.03704E-6 C 0.01836 -0.01087 0.00924 -0.00763 0.02734 -0.01041 L 0.12617 -0.00624 C 0.13528 -0.00578 0.13607 -0.00393 0.14401 -0.00208 C 0.14804 -0.00115 0.15195 -0.00069 0.15599 7.03704E-6 C 0.15755 0.00209 0.15898 0.00464 0.16067 0.00649 C 0.16224 0.00811 0.16406 0.00857 0.16549 0.01065 C 0.16758 0.01389 0.16823 0.01899 0.16901 0.02339 C 0.1694 0.02964 0.16966 0.03612 0.17018 0.04237 C 0.172 0.0632 0.17656 0.04862 0.16901 0.08889 C 0.1681 0.09422 0.1608 0.09607 0.15833 0.09746 C 0.15716 0.09792 0.15586 0.09862 0.15469 0.09954 C 0.15312 0.1007 0.15169 0.10278 0.15 0.10371 C 0.14726 0.1051 0.13346 0.10788 0.13216 0.10788 L 0.025 0.11227 C 0.01823 0.11621 0.0194 0.11598 0.00833 0.11644 L -0.15834 0.12061 C -0.16042 0.1213 -0.16237 0.12153 -0.16433 0.12269 C -0.16732 0.12454 -0.17005 0.12825 -0.17266 0.13126 C -0.18281 0.15533 -0.17045 0.12501 -0.17865 0.14815 C -0.17969 0.15116 -0.18099 0.15371 -0.18216 0.15672 C -0.18255 0.16019 -0.18268 0.16389 -0.18334 0.16714 C -0.18607 0.1801 -0.19232 0.17107 -0.18451 0.19677 C -0.18347 0.20047 -0.17018 0.20278 -0.16914 0.20325 L -0.14766 0.2095 C -0.14128 0.2088 -0.13477 0.21042 -0.12865 0.20741 C -0.12696 0.20649 -0.12696 0.20186 -0.12617 0.19885 C -0.12578 0.197 -0.12552 0.19468 -0.125 0.1926 C -0.12435 0.18913 -0.12344 0.18565 -0.12266 0.18195 C -0.11914 0.14445 -0.11784 0.14098 -0.12149 0.09098 C -0.12188 0.08473 -0.12487 0.07987 -0.12617 0.07408 C -0.12709 0.07061 -0.12748 0.06667 -0.12865 0.06343 C -0.13034 0.05903 -0.13659 0.04399 -0.1405 0.0382 C -0.14167 0.03658 -0.14297 0.03542 -0.14414 0.0338 C -0.14571 0.03195 -0.14714 0.0294 -0.14883 0.02755 C -0.15 0.02639 -0.1513 0.02639 -0.15248 0.02547 C -0.1556 0.02292 -0.16198 0.0169 -0.16198 0.0169 L -0.19766 0.01899 C -0.19948 0.01968 -0.19948 0.02454 -0.2 0.02755 C -0.20104 0.03241 -0.2017 0.03751 -0.20248 0.04237 C -0.20365 0.0507 -0.20378 0.05255 -0.20482 0.06135 C -0.20521 0.06852 -0.20547 0.07547 -0.20599 0.08264 C -0.20625 0.08612 -0.2069 0.08959 -0.20716 0.09306 C -0.2099 0.13218 -0.2069 0.10325 -0.20951 0.12709 C -0.20912 0.16158 -0.20912 0.19607 -0.20834 0.23079 C -0.20834 0.23357 -0.20768 0.23635 -0.20716 0.23913 C -0.20612 0.24561 -0.20508 0.25209 -0.20365 0.25811 C -0.20209 0.26528 -0.20183 0.27408 -0.19883 0.2794 C -0.19675 0.28311 -0.19453 0.28774 -0.19167 0.29005 C -0.18828 0.2926 -0.18477 0.29514 -0.18099 0.2963 C -0.17578 0.29792 -0.17292 0.29862 -0.16784 0.30047 C -0.16628 0.30116 -0.16472 0.30186 -0.16315 0.30255 C -0.16068 0.30394 -0.15847 0.30602 -0.15599 0.30695 C -0.14961 0.30927 -0.13281 0.31042 -0.12865 0.31112 C -0.12539 0.31158 -0.12227 0.31297 -0.11914 0.3132 C -0.09922 0.31436 -0.07943 0.31459 -0.05951 0.31528 L -0.05 0.31737 C -0.04766 0.31806 -0.04284 0.31968 -0.04284 0.31968 " pathEditMode="relative" ptsTypes="AAAAAAAAAAAAAAAAAAAAAAAAAAAAAAAAAAAAAAAAAAAAAAAAAAAAAAAAAAA">
                                      <p:cBhvr>
                                        <p:cTn id="14" dur="5000" spd="-100000" fill="hold"/>
                                        <p:tgtEl>
                                          <p:spTgt spid="102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Tieng-yeah-tre-con-www_nhacchuongvui_com.wav"/>
                                        </p:tgtEl>
                                      </p:cMediaNode>
                                    </p:audio>
                                  </p:subTnLst>
                                </p:cTn>
                              </p:par>
                              <p:par>
                                <p:cTn id="20" presetID="10" presetClass="exit" presetSubtype="0" fill="hold"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0.00023 L -3.54167E-6 0.00023 C 0.0017 -0.00764 0.00339 -0.01574 0.0056 -0.02199 C 0.00612 -0.0243 0.00717 -0.02384 0.00795 -0.025 C 0.0099 -0.0287 0.01289 -0.03588 0.01511 -0.0375 C 0.02305 -0.04329 0.02253 -0.03796 0.02878 -0.04375 C 0.03034 -0.0456 0.0319 -0.04838 0.0336 -0.05 C 0.0349 -0.05139 0.0362 -0.05185 0.03763 -0.05301 C 0.04024 -0.05625 0.04297 -0.05972 0.04558 -0.06227 C 0.04896 -0.0662 0.04987 -0.0662 0.05365 -0.06852 C 0.0655 -0.0919 0.05039 -0.06551 0.06485 -0.08102 C 0.06654 -0.08287 0.06797 -0.08796 0.06967 -0.09028 C 0.07084 -0.09213 0.07605 -0.09606 0.07696 -0.09653 C 0.0836 -0.10972 0.07605 -0.09653 0.08568 -0.10579 C 0.08815 -0.10856 0.09037 -0.11273 0.09297 -0.11504 C 0.09427 -0.11667 0.09558 -0.11713 0.09688 -0.11829 C 0.09779 -0.11944 0.09857 -0.1206 0.09935 -0.12129 C 0.10144 -0.1243 0.10352 -0.12754 0.10573 -0.13055 L 0.10743 -0.13981 " pathEditMode="relative" rAng="0" ptsTypes="AAAAAAAAAAAAAAAAAAA">
                                      <p:cBhvr>
                                        <p:cTn id="30" dur="2000" fill="hold"/>
                                        <p:tgtEl>
                                          <p:spTgt spid="6"/>
                                        </p:tgtEl>
                                        <p:attrNameLst>
                                          <p:attrName>ppt_x</p:attrName>
                                          <p:attrName>ppt_y</p:attrName>
                                        </p:attrNameLst>
                                      </p:cBhvr>
                                      <p:rCtr x="5365" y="-6968"/>
                                    </p:animMotion>
                                  </p:childTnLst>
                                  <p:subTnLst>
                                    <p:audio>
                                      <p:cMediaNode>
                                        <p:cTn display="0" masterRel="sameClick">
                                          <p:stCondLst>
                                            <p:cond evt="begin" delay="0">
                                              <p:tn val="29"/>
                                            </p:cond>
                                          </p:stCondLst>
                                          <p:endCondLst>
                                            <p:cond evt="onStopAudio" delay="0">
                                              <p:tgtEl>
                                                <p:sldTgt/>
                                              </p:tgtEl>
                                            </p:cond>
                                          </p:endCondLst>
                                        </p:cTn>
                                        <p:tgtEl>
                                          <p:sndTgt r:embed="rId3" name="xit.wav"/>
                                        </p:tgtEl>
                                      </p:cMediaNode>
                                    </p:audio>
                                  </p:subTnLst>
                                </p:cTn>
                              </p:par>
                            </p:childTnLst>
                          </p:cTn>
                        </p:par>
                        <p:par>
                          <p:cTn id="31" fill="hold">
                            <p:stCondLst>
                              <p:cond delay="2000"/>
                            </p:stCondLst>
                            <p:childTnLst>
                              <p:par>
                                <p:cTn id="32" presetID="24" presetClass="emph" presetSubtype="0" fill="hold" nodeType="afterEffect">
                                  <p:stCondLst>
                                    <p:cond delay="0"/>
                                  </p:stCondLst>
                                  <p:childTnLst>
                                    <p:animClr clrSpc="hsl" dir="cw">
                                      <p:cBhvr override="childStyle">
                                        <p:cTn id="33" dur="1100" fill="hold"/>
                                        <p:tgtEl>
                                          <p:spTgt spid="13"/>
                                        </p:tgtEl>
                                        <p:attrNameLst>
                                          <p:attrName>style.color</p:attrName>
                                        </p:attrNameLst>
                                      </p:cBhvr>
                                      <p:by>
                                        <p:hsl h="0" s="-12549" l="-25098"/>
                                      </p:by>
                                    </p:animClr>
                                    <p:animClr clrSpc="hsl" dir="cw">
                                      <p:cBhvr>
                                        <p:cTn id="34" dur="1100" fill="hold"/>
                                        <p:tgtEl>
                                          <p:spTgt spid="13"/>
                                        </p:tgtEl>
                                        <p:attrNameLst>
                                          <p:attrName>fillcolor</p:attrName>
                                        </p:attrNameLst>
                                      </p:cBhvr>
                                      <p:by>
                                        <p:hsl h="0" s="-12549" l="-25098"/>
                                      </p:by>
                                    </p:animClr>
                                    <p:animClr clrSpc="hsl" dir="cw">
                                      <p:cBhvr>
                                        <p:cTn id="35" dur="1100" fill="hold"/>
                                        <p:tgtEl>
                                          <p:spTgt spid="13"/>
                                        </p:tgtEl>
                                        <p:attrNameLst>
                                          <p:attrName>stroke.color</p:attrName>
                                        </p:attrNameLst>
                                      </p:cBhvr>
                                      <p:by>
                                        <p:hsl h="0" s="-12549" l="-25098"/>
                                      </p:by>
                                    </p:animClr>
                                    <p:set>
                                      <p:cBhvr>
                                        <p:cTn id="36" dur="1100" fill="hold"/>
                                        <p:tgtEl>
                                          <p:spTgt spid="13"/>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3" name="xit.wav"/>
                                        </p:tgtEl>
                                      </p:cMediaNode>
                                    </p:audio>
                                  </p:subTnLst>
                                </p:cTn>
                              </p:par>
                              <p:par>
                                <p:cTn id="37" presetID="9" presetClass="exit" presetSubtype="0" fill="hold" nodeType="withEffect">
                                  <p:stCondLst>
                                    <p:cond delay="0"/>
                                  </p:stCondLst>
                                  <p:childTnLst>
                                    <p:animEffect transition="out" filter="dissolv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Tieng-vo-tay-hoan-ho-www_nhacchuongvui_com.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3.54167E-6 -1.48148E-6 L -3.54167E-6 0.00023 C 0.00352 0.00347 0.00703 0.00671 0.01068 0.01088 C 0.01198 0.01204 0.01276 0.01458 0.0142 0.01621 C 0.0155 0.01759 0.01745 0.01829 0.01901 0.01991 C 0.02032 0.0213 0.02123 0.02338 0.02253 0.02523 C 0.02474 0.02824 0.02696 0.03171 0.02969 0.03449 C 0.03099 0.03565 0.03282 0.03634 0.03438 0.03796 C 0.04323 0.0463 0.0349 0.04121 0.04636 0.0507 C 0.04805 0.05208 0.05013 0.05301 0.05222 0.0544 C 0.0573 0.06597 0.05105 0.0544 0.05938 0.06158 C 0.06068 0.06273 0.06146 0.06551 0.06289 0.06713 C 0.07383 0.07871 0.06836 0.07014 0.07956 0.07986 C 0.08555 0.08472 0.09167 0.09005 0.0974 0.09607 C 0.1142 0.11389 0.10677 0.10996 0.11758 0.11435 L 0.12722 0.12523 C 0.13112 0.12963 0.13503 0.13496 0.13907 0.13958 C 0.14128 0.14236 0.14779 0.14954 0.14974 0.15232 C 0.15118 0.15463 0.15274 0.15741 0.15456 0.15972 C 0.1556 0.16111 0.1569 0.16181 0.15808 0.1632 C 0.16003 0.16551 0.16198 0.16806 0.16407 0.1706 C 0.16628 0.17292 0.16901 0.17454 0.1711 0.17778 C 0.17943 0.19051 0.16875 0.175 0.1806 0.18866 C 0.18203 0.19005 0.18308 0.19213 0.18425 0.19421 C 0.18516 0.1956 0.18542 0.19792 0.18659 0.19954 C 0.18789 0.20116 0.18972 0.20185 0.19141 0.20324 C 0.19206 0.20509 0.19271 0.20695 0.19375 0.20857 C 0.19558 0.21134 0.19987 0.21389 0.20209 0.21597 C 0.20326 0.2169 0.20417 0.21852 0.2056 0.21945 C 0.20899 0.22107 0.21276 0.22176 0.21628 0.22315 C 0.21745 0.22431 0.21849 0.2257 0.21993 0.22685 C 0.22344 0.22986 0.22878 0.23357 0.23295 0.23588 C 0.23451 0.23658 0.23607 0.23681 0.23776 0.23773 C 0.24011 0.23866 0.24493 0.24144 0.24493 0.24167 " pathEditMode="relative" rAng="0" ptsTypes="AAAAAAAAAAAAAAAAAAAAAAAAAAAAAAAAAA">
                                      <p:cBhvr>
                                        <p:cTn id="44" dur="2000" fill="hold"/>
                                        <p:tgtEl>
                                          <p:spTgt spid="6"/>
                                        </p:tgtEl>
                                        <p:attrNameLst>
                                          <p:attrName>ppt_x</p:attrName>
                                          <p:attrName>ppt_y</p:attrName>
                                        </p:attrNameLst>
                                      </p:cBhvr>
                                      <p:rCtr x="12240" y="12083"/>
                                    </p:animMotion>
                                  </p:childTnLst>
                                  <p:subTnLst>
                                    <p:audio>
                                      <p:cMediaNode>
                                        <p:cTn display="0" masterRel="sameClick">
                                          <p:stCondLst>
                                            <p:cond evt="begin" delay="0">
                                              <p:tn val="43"/>
                                            </p:cond>
                                          </p:stCondLst>
                                          <p:endCondLst>
                                            <p:cond evt="onStopAudio" delay="0">
                                              <p:tgtEl>
                                                <p:sldTgt/>
                                              </p:tgtEl>
                                            </p:cond>
                                          </p:endCondLst>
                                        </p:cTn>
                                        <p:tgtEl>
                                          <p:sndTgt r:embed="rId3" name="xit.wav"/>
                                        </p:tgtEl>
                                      </p:cMediaNode>
                                    </p:audio>
                                  </p:subTnLst>
                                </p:cTn>
                              </p:par>
                            </p:childTnLst>
                          </p:cTn>
                        </p:par>
                        <p:par>
                          <p:cTn id="45" fill="hold">
                            <p:stCondLst>
                              <p:cond delay="2000"/>
                            </p:stCondLst>
                            <p:childTnLst>
                              <p:par>
                                <p:cTn id="46" presetID="24" presetClass="emph" presetSubtype="0" fill="hold" nodeType="afterEffect">
                                  <p:stCondLst>
                                    <p:cond delay="0"/>
                                  </p:stCondLst>
                                  <p:childTnLst>
                                    <p:animClr clrSpc="hsl" dir="cw">
                                      <p:cBhvr override="childStyle">
                                        <p:cTn id="47" dur="500" fill="hold"/>
                                        <p:tgtEl>
                                          <p:spTgt spid="12"/>
                                        </p:tgtEl>
                                        <p:attrNameLst>
                                          <p:attrName>style.color</p:attrName>
                                        </p:attrNameLst>
                                      </p:cBhvr>
                                      <p:by>
                                        <p:hsl h="0" s="-12549" l="-25098"/>
                                      </p:by>
                                    </p:animClr>
                                    <p:animClr clrSpc="hsl" dir="cw">
                                      <p:cBhvr>
                                        <p:cTn id="48" dur="500" fill="hold"/>
                                        <p:tgtEl>
                                          <p:spTgt spid="12"/>
                                        </p:tgtEl>
                                        <p:attrNameLst>
                                          <p:attrName>fillcolor</p:attrName>
                                        </p:attrNameLst>
                                      </p:cBhvr>
                                      <p:by>
                                        <p:hsl h="0" s="-12549" l="-25098"/>
                                      </p:by>
                                    </p:animClr>
                                    <p:animClr clrSpc="hsl" dir="cw">
                                      <p:cBhvr>
                                        <p:cTn id="49" dur="500" fill="hold"/>
                                        <p:tgtEl>
                                          <p:spTgt spid="12"/>
                                        </p:tgtEl>
                                        <p:attrNameLst>
                                          <p:attrName>stroke.color</p:attrName>
                                        </p:attrNameLst>
                                      </p:cBhvr>
                                      <p:by>
                                        <p:hsl h="0" s="-12549" l="-25098"/>
                                      </p:by>
                                    </p:animClr>
                                    <p:set>
                                      <p:cBhvr>
                                        <p:cTn id="50" dur="500" fill="hold"/>
                                        <p:tgtEl>
                                          <p:spTgt spid="12"/>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3" name="xit.wav"/>
                                        </p:tgtEl>
                                      </p:cMediaNode>
                                    </p:audio>
                                  </p:subTnLst>
                                </p:cTn>
                              </p:par>
                              <p:par>
                                <p:cTn id="51" presetID="9" presetClass="exit" presetSubtype="0" fill="hold" nodeType="withEffect">
                                  <p:stCondLst>
                                    <p:cond delay="0"/>
                                  </p:stCondLst>
                                  <p:childTnLst>
                                    <p:animEffect transition="out" filter="dissolv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02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3.54167E-6 -1.48148E-6 L -3.54167E-6 0.00023 C 0.00274 -0.00023 0.01927 -0.00046 0.02539 -0.00162 C 0.02709 -0.00185 0.02839 -0.00278 0.03047 -0.00324 C 0.03594 -0.00417 0.05547 -0.00463 0.05756 -0.00486 C 0.08138 -0.00764 0.05782 -0.00509 0.11524 -0.00648 C 0.12149 -0.00648 0.12761 -0.00694 0.13399 -0.00717 L 0.18321 -0.00879 C 0.18594 -0.00926 0.18868 -0.00995 0.19167 -0.01042 C 0.19948 -0.01111 0.22305 -0.0118 0.22722 -0.0118 C 0.22891 -0.01204 0.23047 -0.0125 0.2323 -0.01273 C 0.25183 -0.01435 0.27136 -0.01342 0.2918 -0.01342 " pathEditMode="relative" rAng="0" ptsTypes="AAAAAAAAAAAA">
                                      <p:cBhvr>
                                        <p:cTn id="58" dur="2000" fill="hold"/>
                                        <p:tgtEl>
                                          <p:spTgt spid="6"/>
                                        </p:tgtEl>
                                        <p:attrNameLst>
                                          <p:attrName>ppt_x</p:attrName>
                                          <p:attrName>ppt_y</p:attrName>
                                        </p:attrNameLst>
                                      </p:cBhvr>
                                      <p:rCtr x="14583" y="-694"/>
                                    </p:animMotion>
                                  </p:childTnLst>
                                  <p:subTnLst>
                                    <p:audio>
                                      <p:cMediaNode>
                                        <p:cTn display="0" masterRel="sameClick">
                                          <p:stCondLst>
                                            <p:cond evt="begin" delay="0">
                                              <p:tn val="57"/>
                                            </p:cond>
                                          </p:stCondLst>
                                          <p:endCondLst>
                                            <p:cond evt="onStopAudio" delay="0">
                                              <p:tgtEl>
                                                <p:sldTgt/>
                                              </p:tgtEl>
                                            </p:cond>
                                          </p:endCondLst>
                                        </p:cTn>
                                        <p:tgtEl>
                                          <p:sndTgt r:embed="rId3" name="xit.wav"/>
                                        </p:tgtEl>
                                      </p:cMediaNode>
                                    </p:audio>
                                  </p:subTnLst>
                                </p:cTn>
                              </p:par>
                            </p:childTnLst>
                          </p:cTn>
                        </p:par>
                        <p:par>
                          <p:cTn id="59" fill="hold">
                            <p:stCondLst>
                              <p:cond delay="2000"/>
                            </p:stCondLst>
                            <p:childTnLst>
                              <p:par>
                                <p:cTn id="60" presetID="24" presetClass="emph" presetSubtype="0" fill="hold" nodeType="afterEffect">
                                  <p:stCondLst>
                                    <p:cond delay="0"/>
                                  </p:stCondLst>
                                  <p:childTnLst>
                                    <p:animClr clrSpc="hsl" dir="cw">
                                      <p:cBhvr override="childStyle">
                                        <p:cTn id="61" dur="500" fill="hold"/>
                                        <p:tgtEl>
                                          <p:spTgt spid="1026"/>
                                        </p:tgtEl>
                                        <p:attrNameLst>
                                          <p:attrName>style.color</p:attrName>
                                        </p:attrNameLst>
                                      </p:cBhvr>
                                      <p:by>
                                        <p:hsl h="0" s="-12549" l="-25098"/>
                                      </p:by>
                                    </p:animClr>
                                    <p:animClr clrSpc="hsl" dir="cw">
                                      <p:cBhvr>
                                        <p:cTn id="62" dur="500" fill="hold"/>
                                        <p:tgtEl>
                                          <p:spTgt spid="1026"/>
                                        </p:tgtEl>
                                        <p:attrNameLst>
                                          <p:attrName>fillcolor</p:attrName>
                                        </p:attrNameLst>
                                      </p:cBhvr>
                                      <p:by>
                                        <p:hsl h="0" s="-12549" l="-25098"/>
                                      </p:by>
                                    </p:animClr>
                                    <p:animClr clrSpc="hsl" dir="cw">
                                      <p:cBhvr>
                                        <p:cTn id="63" dur="500" fill="hold"/>
                                        <p:tgtEl>
                                          <p:spTgt spid="1026"/>
                                        </p:tgtEl>
                                        <p:attrNameLst>
                                          <p:attrName>stroke.color</p:attrName>
                                        </p:attrNameLst>
                                      </p:cBhvr>
                                      <p:by>
                                        <p:hsl h="0" s="-12549" l="-25098"/>
                                      </p:by>
                                    </p:animClr>
                                    <p:set>
                                      <p:cBhvr>
                                        <p:cTn id="64" dur="500" fill="hold"/>
                                        <p:tgtEl>
                                          <p:spTgt spid="102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3" name="xit.wav"/>
                                        </p:tgtEl>
                                      </p:cMediaNode>
                                    </p:audio>
                                  </p:subTnLst>
                                </p:cTn>
                              </p:par>
                              <p:par>
                                <p:cTn id="65" presetID="9" presetClass="exit" presetSubtype="0" fill="hold" nodeType="withEffect">
                                  <p:stCondLst>
                                    <p:cond delay="0"/>
                                  </p:stCondLst>
                                  <p:childTnLst>
                                    <p:animEffect transition="out" filter="dissolve">
                                      <p:cBhvr>
                                        <p:cTn id="66" dur="500"/>
                                        <p:tgtEl>
                                          <p:spTgt spid="1026"/>
                                        </p:tgtEl>
                                      </p:cBhvr>
                                    </p:animEffect>
                                    <p:set>
                                      <p:cBhvr>
                                        <p:cTn id="67" dur="1" fill="hold">
                                          <p:stCondLst>
                                            <p:cond delay="499"/>
                                          </p:stCondLst>
                                        </p:cTn>
                                        <p:tgtEl>
                                          <p:spTgt spid="102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26"/>
                  </p:tgtEl>
                </p:cond>
              </p:nextCondLst>
            </p:seq>
            <p:seq concurrent="1" nextAc="seek">
              <p:cTn id="68" restart="whenNotActive" fill="hold" evtFilter="cancelBubble" nodeType="interactiveSeq">
                <p:stCondLst>
                  <p:cond evt="onClick" delay="0">
                    <p:tgtEl>
                      <p:spTgt spid="9"/>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0.00023 L -3.54167E-6 0.00023 C 0.003 -0.00324 0.00612 -0.00625 0.00925 -0.00926 C 0.01732 -0.01805 0.0069 -0.01018 0.01849 -0.01852 C 0.02214 -0.02129 0.02644 -0.02338 0.03008 -0.02523 C 0.03243 -0.02662 0.03464 -0.02917 0.03711 -0.02986 C 0.04167 -0.03148 0.04636 -0.03287 0.05105 -0.03449 C 0.05248 -0.03518 0.05404 -0.03634 0.0556 -0.03657 C 0.05899 -0.03773 0.06263 -0.03819 0.06615 -0.03889 C 0.06797 -0.03958 0.06993 -0.04074 0.07188 -0.0412 C 0.07683 -0.04305 0.0819 -0.04444 0.08698 -0.04583 C 0.08894 -0.04676 0.09076 -0.04792 0.09284 -0.04815 C 0.09779 -0.0493 0.10287 -0.04977 0.10795 -0.05046 C 0.11094 -0.05254 0.11407 -0.05555 0.11719 -0.05717 C 0.1194 -0.05856 0.12175 -0.05903 0.12422 -0.05949 C 0.12748 -0.06065 0.13112 -0.06111 0.13464 -0.0618 L 0.14388 -0.06412 C 0.15912 -0.07292 0.14532 -0.06574 0.16823 -0.07315 C 0.17526 -0.07546 0.1823 -0.07569 0.1892 -0.08009 C 0.19037 -0.08102 0.19141 -0.08241 0.19271 -0.08241 C 0.1987 -0.08379 0.20495 -0.08403 0.2112 -0.08472 C 0.21433 -0.08634 0.21732 -0.08842 0.22058 -0.08912 C 0.22383 -0.09051 0.22748 -0.09051 0.23099 -0.09143 C 0.23243 -0.09213 0.23399 -0.09352 0.23568 -0.09375 C 0.23828 -0.09491 0.24102 -0.09514 0.24375 -0.09606 C 0.2487 -0.09792 0.25 -0.1 0.25534 -0.10278 L 0.26355 -0.10741 C 0.26953 -0.11088 0.26693 -0.10926 0.27396 -0.11204 C 0.27539 -0.11296 0.27696 -0.11342 0.27852 -0.11435 C 0.28256 -0.11713 0.28607 -0.12153 0.29024 -0.12338 C 0.29948 -0.12893 0.29558 -0.12616 0.30183 -0.13032 C 0.30482 -0.13518 0.30847 -0.14074 0.31224 -0.14398 C 0.31368 -0.14537 0.31524 -0.1456 0.31693 -0.14629 C 0.32539 -0.16342 0.31459 -0.14259 0.325 -0.15995 C 0.32618 -0.16227 0.32709 -0.16504 0.32852 -0.16667 C 0.32982 -0.16875 0.33151 -0.16991 0.33321 -0.17129 C 0.33425 -0.17268 0.33529 -0.17477 0.33659 -0.17592 C 0.34245 -0.18194 0.33972 -0.17315 0.34714 -0.18727 C 0.34935 -0.1919 0.35196 -0.19583 0.35404 -0.20092 C 0.35521 -0.20417 0.35612 -0.20764 0.35756 -0.21018 C 0.35834 -0.21204 0.36107 -0.21458 0.36107 -0.21435 " pathEditMode="relative" rAng="0" ptsTypes="AAAAAAAAAAAAAAAAAAAAAAAAAAAAAAAAAAAAAAAAA">
                                      <p:cBhvr>
                                        <p:cTn id="72" dur="2000" fill="hold"/>
                                        <p:tgtEl>
                                          <p:spTgt spid="6"/>
                                        </p:tgtEl>
                                        <p:attrNameLst>
                                          <p:attrName>ppt_x</p:attrName>
                                          <p:attrName>ppt_y</p:attrName>
                                        </p:attrNameLst>
                                      </p:cBhvr>
                                      <p:rCtr x="18047" y="-10694"/>
                                    </p:animMotion>
                                  </p:childTnLst>
                                  <p:subTnLst>
                                    <p:audio>
                                      <p:cMediaNode>
                                        <p:cTn display="0" masterRel="sameClick">
                                          <p:stCondLst>
                                            <p:cond evt="begin" delay="0">
                                              <p:tn val="71"/>
                                            </p:cond>
                                          </p:stCondLst>
                                          <p:endCondLst>
                                            <p:cond evt="onStopAudio" delay="0">
                                              <p:tgtEl>
                                                <p:sldTgt/>
                                              </p:tgtEl>
                                            </p:cond>
                                          </p:endCondLst>
                                        </p:cTn>
                                        <p:tgtEl>
                                          <p:sndTgt r:embed="rId3" name="xit.wav"/>
                                        </p:tgtEl>
                                      </p:cMediaNode>
                                    </p:audio>
                                  </p:subTnLst>
                                </p:cTn>
                              </p:par>
                            </p:childTnLst>
                          </p:cTn>
                        </p:par>
                        <p:par>
                          <p:cTn id="73" fill="hold">
                            <p:stCondLst>
                              <p:cond delay="2000"/>
                            </p:stCondLst>
                            <p:childTnLst>
                              <p:par>
                                <p:cTn id="74" presetID="24" presetClass="emph" presetSubtype="0" fill="hold" nodeType="afterEffect">
                                  <p:stCondLst>
                                    <p:cond delay="0"/>
                                  </p:stCondLst>
                                  <p:childTnLst>
                                    <p:animClr clrSpc="hsl" dir="cw">
                                      <p:cBhvr override="childStyle">
                                        <p:cTn id="75" dur="500" fill="hold"/>
                                        <p:tgtEl>
                                          <p:spTgt spid="9"/>
                                        </p:tgtEl>
                                        <p:attrNameLst>
                                          <p:attrName>style.color</p:attrName>
                                        </p:attrNameLst>
                                      </p:cBhvr>
                                      <p:by>
                                        <p:hsl h="0" s="-12549" l="-25098"/>
                                      </p:by>
                                    </p:animClr>
                                    <p:animClr clrSpc="hsl" dir="cw">
                                      <p:cBhvr>
                                        <p:cTn id="76" dur="500" fill="hold"/>
                                        <p:tgtEl>
                                          <p:spTgt spid="9"/>
                                        </p:tgtEl>
                                        <p:attrNameLst>
                                          <p:attrName>fillcolor</p:attrName>
                                        </p:attrNameLst>
                                      </p:cBhvr>
                                      <p:by>
                                        <p:hsl h="0" s="-12549" l="-25098"/>
                                      </p:by>
                                    </p:animClr>
                                    <p:animClr clrSpc="hsl" dir="cw">
                                      <p:cBhvr>
                                        <p:cTn id="77" dur="500" fill="hold"/>
                                        <p:tgtEl>
                                          <p:spTgt spid="9"/>
                                        </p:tgtEl>
                                        <p:attrNameLst>
                                          <p:attrName>stroke.color</p:attrName>
                                        </p:attrNameLst>
                                      </p:cBhvr>
                                      <p:by>
                                        <p:hsl h="0" s="-12549" l="-25098"/>
                                      </p:by>
                                    </p:animClr>
                                    <p:set>
                                      <p:cBhvr>
                                        <p:cTn id="78" dur="500" fill="hold"/>
                                        <p:tgtEl>
                                          <p:spTgt spid="9"/>
                                        </p:tgtEl>
                                        <p:attrNameLst>
                                          <p:attrName>fill.type</p:attrName>
                                        </p:attrNameLst>
                                      </p:cBhvr>
                                      <p:to>
                                        <p:strVal val="solid"/>
                                      </p:to>
                                    </p:set>
                                  </p:childTnLst>
                                  <p:subTnLst>
                                    <p:audio>
                                      <p:cMediaNode>
                                        <p:cTn display="0" masterRel="sameClick">
                                          <p:stCondLst>
                                            <p:cond evt="begin" delay="0">
                                              <p:tn val="74"/>
                                            </p:cond>
                                          </p:stCondLst>
                                          <p:endCondLst>
                                            <p:cond evt="onStopAudio" delay="0">
                                              <p:tgtEl>
                                                <p:sldTgt/>
                                              </p:tgtEl>
                                            </p:cond>
                                          </p:endCondLst>
                                        </p:cTn>
                                        <p:tgtEl>
                                          <p:sndTgt r:embed="rId3" name="xit.wav"/>
                                        </p:tgtEl>
                                      </p:cMediaNode>
                                    </p:audio>
                                  </p:subTnLst>
                                </p:cTn>
                              </p:par>
                              <p:par>
                                <p:cTn id="79" presetID="9" presetClass="exit" presetSubtype="0" fill="hold" nodeType="withEffect">
                                  <p:stCondLst>
                                    <p:cond delay="0"/>
                                  </p:stCondLst>
                                  <p:childTnLst>
                                    <p:animEffect transition="out" filter="dissolv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9"/>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3.54167E-6 -1.48148E-6 L -3.54167E-6 0.00023 C 0.0155 0.0007 0.03581 0.00093 0.05248 0.00371 C 0.05469 0.00394 0.05703 0.00486 0.05951 0.00556 C 0.08451 0.01991 0.06745 0.01204 0.11797 0.0132 L 0.23099 0.01528 L 0.2806 0.01898 C 0.2823 0.01898 0.28386 0.0206 0.28555 0.02107 C 0.2918 0.02199 0.29818 0.02222 0.30443 0.02292 C 0.31576 0.03009 0.30456 0.02384 0.31927 0.02871 C 0.32032 0.02894 0.32123 0.03009 0.32227 0.03056 C 0.32396 0.03125 0.32552 0.03171 0.32722 0.03241 C 0.32956 0.03449 0.3319 0.03611 0.33425 0.0382 C 0.33516 0.03912 0.33607 0.04097 0.33724 0.04213 C 0.33868 0.04352 0.34037 0.04445 0.34219 0.04583 C 0.3448 0.04838 0.3474 0.05116 0.35013 0.05347 C 0.35443 0.05741 0.35469 0.05718 0.35899 0.05926 C 0.36029 0.06134 0.36133 0.06389 0.36302 0.06505 C 0.36459 0.06621 0.37761 0.06875 0.37787 0.06898 C 0.3948 0.07315 0.3681 0.06806 0.39467 0.07269 C 0.39636 0.07408 0.39792 0.07593 0.39974 0.07662 C 0.40222 0.07778 0.40495 0.07778 0.40756 0.07847 C 0.40964 0.07894 0.41159 0.0794 0.41355 0.08033 C 0.41459 0.08102 0.41537 0.08195 0.41654 0.08241 C 0.41875 0.0831 0.4211 0.08357 0.42344 0.08426 C 0.43086 0.09375 0.42136 0.08264 0.43047 0.09005 C 0.43998 0.09792 0.42592 0.09028 0.43737 0.09583 C 0.44688 0.10972 0.43659 0.09607 0.44427 0.10347 C 0.44532 0.1044 0.4461 0.10671 0.44727 0.10718 C 0.44948 0.10833 0.45183 0.10718 0.4543 0.10718 " pathEditMode="relative" rAng="0" ptsTypes="AAAAAAAAAAAAAAAAAAAAAAAAAAAAAA">
                                      <p:cBhvr>
                                        <p:cTn id="86" dur="2000" fill="hold"/>
                                        <p:tgtEl>
                                          <p:spTgt spid="6"/>
                                        </p:tgtEl>
                                        <p:attrNameLst>
                                          <p:attrName>ppt_x</p:attrName>
                                          <p:attrName>ppt_y</p:attrName>
                                        </p:attrNameLst>
                                      </p:cBhvr>
                                      <p:rCtr x="22708" y="5370"/>
                                    </p:animMotion>
                                  </p:childTnLst>
                                  <p:subTnLst>
                                    <p:audio>
                                      <p:cMediaNode>
                                        <p:cTn display="0" masterRel="sameClick">
                                          <p:stCondLst>
                                            <p:cond evt="begin" delay="0">
                                              <p:tn val="85"/>
                                            </p:cond>
                                          </p:stCondLst>
                                          <p:endCondLst>
                                            <p:cond evt="onStopAudio" delay="0">
                                              <p:tgtEl>
                                                <p:sldTgt/>
                                              </p:tgtEl>
                                            </p:cond>
                                          </p:endCondLst>
                                        </p:cTn>
                                        <p:tgtEl>
                                          <p:sndTgt r:embed="rId3" name="xit.wav"/>
                                        </p:tgtEl>
                                      </p:cMediaNode>
                                    </p:audio>
                                  </p:subTnLst>
                                </p:cTn>
                              </p:par>
                            </p:childTnLst>
                          </p:cTn>
                        </p:par>
                        <p:par>
                          <p:cTn id="87" fill="hold">
                            <p:stCondLst>
                              <p:cond delay="2000"/>
                            </p:stCondLst>
                            <p:childTnLst>
                              <p:par>
                                <p:cTn id="88" presetID="24" presetClass="emph" presetSubtype="0" fill="hold" nodeType="afterEffect">
                                  <p:stCondLst>
                                    <p:cond delay="0"/>
                                  </p:stCondLst>
                                  <p:childTnLst>
                                    <p:animClr clrSpc="hsl" dir="cw">
                                      <p:cBhvr override="childStyle">
                                        <p:cTn id="89" dur="500" fill="hold"/>
                                        <p:tgtEl>
                                          <p:spTgt spid="8"/>
                                        </p:tgtEl>
                                        <p:attrNameLst>
                                          <p:attrName>style.color</p:attrName>
                                        </p:attrNameLst>
                                      </p:cBhvr>
                                      <p:by>
                                        <p:hsl h="0" s="-12549" l="-25098"/>
                                      </p:by>
                                    </p:animClr>
                                    <p:animClr clrSpc="hsl" dir="cw">
                                      <p:cBhvr>
                                        <p:cTn id="90" dur="500" fill="hold"/>
                                        <p:tgtEl>
                                          <p:spTgt spid="8"/>
                                        </p:tgtEl>
                                        <p:attrNameLst>
                                          <p:attrName>fillcolor</p:attrName>
                                        </p:attrNameLst>
                                      </p:cBhvr>
                                      <p:by>
                                        <p:hsl h="0" s="-12549" l="-25098"/>
                                      </p:by>
                                    </p:animClr>
                                    <p:animClr clrSpc="hsl" dir="cw">
                                      <p:cBhvr>
                                        <p:cTn id="91" dur="500" fill="hold"/>
                                        <p:tgtEl>
                                          <p:spTgt spid="8"/>
                                        </p:tgtEl>
                                        <p:attrNameLst>
                                          <p:attrName>stroke.color</p:attrName>
                                        </p:attrNameLst>
                                      </p:cBhvr>
                                      <p:by>
                                        <p:hsl h="0" s="-12549" l="-25098"/>
                                      </p:by>
                                    </p:animClr>
                                    <p:set>
                                      <p:cBhvr>
                                        <p:cTn id="92" dur="500" fill="hold"/>
                                        <p:tgtEl>
                                          <p:spTgt spid="8"/>
                                        </p:tgtEl>
                                        <p:attrNameLst>
                                          <p:attrName>fill.type</p:attrName>
                                        </p:attrNameLst>
                                      </p:cBhvr>
                                      <p:to>
                                        <p:strVal val="solid"/>
                                      </p:to>
                                    </p:set>
                                  </p:childTnLst>
                                  <p:subTnLst>
                                    <p:audio>
                                      <p:cMediaNode>
                                        <p:cTn display="0" masterRel="sameClick">
                                          <p:stCondLst>
                                            <p:cond evt="begin" delay="0">
                                              <p:tn val="88"/>
                                            </p:cond>
                                          </p:stCondLst>
                                          <p:endCondLst>
                                            <p:cond evt="onStopAudio" delay="0">
                                              <p:tgtEl>
                                                <p:sldTgt/>
                                              </p:tgtEl>
                                            </p:cond>
                                          </p:endCondLst>
                                        </p:cTn>
                                        <p:tgtEl>
                                          <p:sndTgt r:embed="rId3" name="xit.wav"/>
                                        </p:tgtEl>
                                      </p:cMediaNode>
                                    </p:audio>
                                  </p:subTnLst>
                                </p:cTn>
                              </p:par>
                              <p:par>
                                <p:cTn id="93" presetID="9" presetClass="exit" presetSubtype="0" fill="hold" nodeType="withEffect">
                                  <p:stCondLst>
                                    <p:cond delay="0"/>
                                  </p:stCondLst>
                                  <p:childTnLst>
                                    <p:animEffect transition="out" filter="dissolv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BE8DC8-0CAB-46CA-B379-F6CE0E7EF9AC}"/>
              </a:ext>
            </a:extLst>
          </p:cNvPr>
          <p:cNvSpPr txBox="1"/>
          <p:nvPr/>
        </p:nvSpPr>
        <p:spPr>
          <a:xfrm>
            <a:off x="930084" y="1576440"/>
            <a:ext cx="10407348" cy="7335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Kể tên các sự vật được nhắc đến trong bài thơ.</a:t>
            </a:r>
          </a:p>
        </p:txBody>
      </p:sp>
      <p:sp>
        <p:nvSpPr>
          <p:cNvPr id="12" name="TextBox 11">
            <a:extLst>
              <a:ext uri="{FF2B5EF4-FFF2-40B4-BE49-F238E27FC236}">
                <a16:creationId xmlns:a16="http://schemas.microsoft.com/office/drawing/2014/main" id="{AC075715-4E26-423B-94E1-70FC014E222A}"/>
              </a:ext>
            </a:extLst>
          </p:cNvPr>
          <p:cNvSpPr txBox="1"/>
          <p:nvPr/>
        </p:nvSpPr>
        <p:spPr>
          <a:xfrm>
            <a:off x="854568" y="2261449"/>
            <a:ext cx="9488311" cy="7381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 nước mưa, dòng suối, bãi cỏ, đồi, sông, biển…</a:t>
            </a:r>
          </a:p>
        </p:txBody>
      </p:sp>
      <p:pic>
        <p:nvPicPr>
          <p:cNvPr id="13" name="Picture 12">
            <a:extLst>
              <a:ext uri="{FF2B5EF4-FFF2-40B4-BE49-F238E27FC236}">
                <a16:creationId xmlns:a16="http://schemas.microsoft.com/office/drawing/2014/main" id="{17E7F10B-C20F-4B4F-9870-37FEF997F52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6000"/>
                    </a14:imgEffect>
                    <a14:imgEffect>
                      <a14:saturation sat="200000"/>
                    </a14:imgEffect>
                  </a14:imgLayer>
                </a14:imgProps>
              </a:ext>
            </a:extLst>
          </a:blip>
          <a:srcRect l="13274" t="3805" r="30572"/>
          <a:stretch/>
        </p:blipFill>
        <p:spPr>
          <a:xfrm>
            <a:off x="214127" y="208975"/>
            <a:ext cx="1280882" cy="1279379"/>
          </a:xfrm>
          <a:prstGeom prst="ellipse">
            <a:avLst/>
          </a:prstGeom>
        </p:spPr>
      </p:pic>
      <p:sp>
        <p:nvSpPr>
          <p:cNvPr id="14" name="TextBox 13">
            <a:extLst>
              <a:ext uri="{FF2B5EF4-FFF2-40B4-BE49-F238E27FC236}">
                <a16:creationId xmlns:a16="http://schemas.microsoft.com/office/drawing/2014/main" id="{79CCC263-7F29-4724-87D4-FEDD2A23DA93}"/>
              </a:ext>
            </a:extLst>
          </p:cNvPr>
          <p:cNvSpPr txBox="1"/>
          <p:nvPr/>
        </p:nvSpPr>
        <p:spPr>
          <a:xfrm>
            <a:off x="858964" y="3039096"/>
            <a:ext cx="9488311" cy="7335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gì góp phần tạo nên dòng suối nhỏ?</a:t>
            </a:r>
          </a:p>
        </p:txBody>
      </p:sp>
      <p:sp>
        <p:nvSpPr>
          <p:cNvPr id="15" name="TextBox 14">
            <a:extLst>
              <a:ext uri="{FF2B5EF4-FFF2-40B4-BE49-F238E27FC236}">
                <a16:creationId xmlns:a16="http://schemas.microsoft.com/office/drawing/2014/main" id="{0479221A-3393-44E2-AB1A-0E0D0E7A0818}"/>
              </a:ext>
            </a:extLst>
          </p:cNvPr>
          <p:cNvSpPr txBox="1"/>
          <p:nvPr/>
        </p:nvSpPr>
        <p:spPr>
          <a:xfrm>
            <a:off x="854568" y="3740103"/>
            <a:ext cx="10829432" cy="7381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giọt mưa góp lại bao ngày tạo nên dòng suối </a:t>
            </a:r>
            <a:r>
              <a:rPr kumimoji="0" lang="vi-VN" sz="32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p>
        </p:txBody>
      </p:sp>
      <p:sp>
        <p:nvSpPr>
          <p:cNvPr id="18" name="TextBox 17">
            <a:extLst>
              <a:ext uri="{FF2B5EF4-FFF2-40B4-BE49-F238E27FC236}">
                <a16:creationId xmlns:a16="http://schemas.microsoft.com/office/drawing/2014/main" id="{99DC8445-2AC6-484F-A777-4C96CC86F205}"/>
              </a:ext>
            </a:extLst>
          </p:cNvPr>
          <p:cNvSpPr txBox="1"/>
          <p:nvPr/>
        </p:nvSpPr>
        <p:spPr>
          <a:xfrm>
            <a:off x="854568" y="4547961"/>
            <a:ext cx="9488311" cy="7335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dòng sông từ đâu mà có?</a:t>
            </a:r>
          </a:p>
        </p:txBody>
      </p:sp>
      <p:sp>
        <p:nvSpPr>
          <p:cNvPr id="20" name="TextBox 19">
            <a:extLst>
              <a:ext uri="{FF2B5EF4-FFF2-40B4-BE49-F238E27FC236}">
                <a16:creationId xmlns:a16="http://schemas.microsoft.com/office/drawing/2014/main" id="{AFFC764A-C554-4731-88E4-F1A73F15166A}"/>
              </a:ext>
            </a:extLst>
          </p:cNvPr>
          <p:cNvSpPr txBox="1"/>
          <p:nvPr/>
        </p:nvSpPr>
        <p:spPr>
          <a:xfrm>
            <a:off x="911133" y="5281560"/>
            <a:ext cx="1031127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dòng suối nhỏ góp thành sông.</a:t>
            </a:r>
          </a:p>
        </p:txBody>
      </p:sp>
      <p:sp>
        <p:nvSpPr>
          <p:cNvPr id="9" name="TextBox 8">
            <a:extLst>
              <a:ext uri="{FF2B5EF4-FFF2-40B4-BE49-F238E27FC236}">
                <a16:creationId xmlns:a16="http://schemas.microsoft.com/office/drawing/2014/main" id="{C6B6BE69-648D-4AF6-A1F6-840BD6B65228}"/>
              </a:ext>
            </a:extLst>
          </p:cNvPr>
          <p:cNvSpPr txBox="1"/>
          <p:nvPr/>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custDataLst>
      <p:tags r:id="rId1"/>
    </p:custDataLst>
    <p:extLst>
      <p:ext uri="{BB962C8B-B14F-4D97-AF65-F5344CB8AC3E}">
        <p14:creationId xmlns:p14="http://schemas.microsoft.com/office/powerpoint/2010/main" val="144756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FD658F-E472-4AC5-94EB-E0277ECA4CE2}"/>
              </a:ext>
            </a:extLst>
          </p:cNvPr>
          <p:cNvSpPr txBox="1"/>
          <p:nvPr/>
        </p:nvSpPr>
        <p:spPr>
          <a:xfrm>
            <a:off x="1762947" y="295326"/>
            <a:ext cx="8926384" cy="7302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 về hành trình giọt nước đi ra biển.</a:t>
            </a:r>
          </a:p>
        </p:txBody>
      </p:sp>
      <p:pic>
        <p:nvPicPr>
          <p:cNvPr id="14" name="Picture 13">
            <a:extLst>
              <a:ext uri="{FF2B5EF4-FFF2-40B4-BE49-F238E27FC236}">
                <a16:creationId xmlns:a16="http://schemas.microsoft.com/office/drawing/2014/main" id="{50CF4767-B25C-4F2C-B220-041C0340917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46000"/>
                    </a14:imgEffect>
                    <a14:imgEffect>
                      <a14:saturation sat="200000"/>
                    </a14:imgEffect>
                  </a14:imgLayer>
                </a14:imgProps>
              </a:ext>
            </a:extLst>
          </a:blip>
          <a:stretch>
            <a:fillRect/>
          </a:stretch>
        </p:blipFill>
        <p:spPr>
          <a:xfrm>
            <a:off x="1558941" y="1856522"/>
            <a:ext cx="1046458" cy="2072396"/>
          </a:xfrm>
          <a:prstGeom prst="rect">
            <a:avLst/>
          </a:prstGeom>
        </p:spPr>
      </p:pic>
      <p:pic>
        <p:nvPicPr>
          <p:cNvPr id="15" name="Picture 14">
            <a:extLst>
              <a:ext uri="{FF2B5EF4-FFF2-40B4-BE49-F238E27FC236}">
                <a16:creationId xmlns:a16="http://schemas.microsoft.com/office/drawing/2014/main" id="{90FCA2AC-9AFB-4EB1-885B-0EB0C916701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7000"/>
                    </a14:imgEffect>
                    <a14:imgEffect>
                      <a14:saturation sat="200000"/>
                    </a14:imgEffect>
                  </a14:imgLayer>
                </a14:imgProps>
              </a:ext>
            </a:extLst>
          </a:blip>
          <a:stretch>
            <a:fillRect/>
          </a:stretch>
        </p:blipFill>
        <p:spPr>
          <a:xfrm>
            <a:off x="2854135" y="1856522"/>
            <a:ext cx="1477283" cy="2072396"/>
          </a:xfrm>
          <a:prstGeom prst="roundRect">
            <a:avLst/>
          </a:prstGeom>
        </p:spPr>
      </p:pic>
      <p:pic>
        <p:nvPicPr>
          <p:cNvPr id="22" name="Picture 21">
            <a:extLst>
              <a:ext uri="{FF2B5EF4-FFF2-40B4-BE49-F238E27FC236}">
                <a16:creationId xmlns:a16="http://schemas.microsoft.com/office/drawing/2014/main" id="{4C1AB370-0B8B-4733-9A7E-D2F654559FF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5000"/>
                    </a14:imgEffect>
                    <a14:imgEffect>
                      <a14:saturation sat="200000"/>
                    </a14:imgEffect>
                  </a14:imgLayer>
                </a14:imgProps>
              </a:ext>
            </a:extLst>
          </a:blip>
          <a:srcRect l="2724"/>
          <a:stretch/>
        </p:blipFill>
        <p:spPr>
          <a:xfrm>
            <a:off x="4647210" y="1875378"/>
            <a:ext cx="1444865" cy="2072396"/>
          </a:xfrm>
          <a:prstGeom prst="roundRect">
            <a:avLst>
              <a:gd name="adj" fmla="val 21754"/>
            </a:avLst>
          </a:prstGeom>
        </p:spPr>
      </p:pic>
      <p:pic>
        <p:nvPicPr>
          <p:cNvPr id="23" name="Picture 22">
            <a:extLst>
              <a:ext uri="{FF2B5EF4-FFF2-40B4-BE49-F238E27FC236}">
                <a16:creationId xmlns:a16="http://schemas.microsoft.com/office/drawing/2014/main" id="{1193524C-A8D8-4BFC-83CB-AB79CA27A98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2000"/>
                    </a14:imgEffect>
                    <a14:imgEffect>
                      <a14:saturation sat="200000"/>
                    </a14:imgEffect>
                  </a14:imgLayer>
                </a14:imgProps>
              </a:ext>
            </a:extLst>
          </a:blip>
          <a:stretch>
            <a:fillRect/>
          </a:stretch>
        </p:blipFill>
        <p:spPr>
          <a:xfrm>
            <a:off x="6348744" y="1875378"/>
            <a:ext cx="1467058" cy="2072397"/>
          </a:xfrm>
          <a:prstGeom prst="roundRect">
            <a:avLst>
              <a:gd name="adj" fmla="val 19189"/>
            </a:avLst>
          </a:prstGeom>
        </p:spPr>
      </p:pic>
      <p:sp>
        <p:nvSpPr>
          <p:cNvPr id="24" name="Right Arrow 16">
            <a:extLst>
              <a:ext uri="{FF2B5EF4-FFF2-40B4-BE49-F238E27FC236}">
                <a16:creationId xmlns:a16="http://schemas.microsoft.com/office/drawing/2014/main" id="{E8D193D3-7C1F-49F8-BFD9-76314DDABFC6}"/>
              </a:ext>
            </a:extLst>
          </p:cNvPr>
          <p:cNvSpPr/>
          <p:nvPr/>
        </p:nvSpPr>
        <p:spPr>
          <a:xfrm>
            <a:off x="2592659" y="2850300"/>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ight Arrow 17">
            <a:extLst>
              <a:ext uri="{FF2B5EF4-FFF2-40B4-BE49-F238E27FC236}">
                <a16:creationId xmlns:a16="http://schemas.microsoft.com/office/drawing/2014/main" id="{3444A8E4-8E2C-4D6F-9DE5-5316CC9DA940}"/>
              </a:ext>
            </a:extLst>
          </p:cNvPr>
          <p:cNvSpPr/>
          <p:nvPr/>
        </p:nvSpPr>
        <p:spPr>
          <a:xfrm>
            <a:off x="4355817" y="2850300"/>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ight Arrow 18">
            <a:extLst>
              <a:ext uri="{FF2B5EF4-FFF2-40B4-BE49-F238E27FC236}">
                <a16:creationId xmlns:a16="http://schemas.microsoft.com/office/drawing/2014/main" id="{962FD738-CDD5-4170-87BF-066369D4C7D0}"/>
              </a:ext>
            </a:extLst>
          </p:cNvPr>
          <p:cNvSpPr/>
          <p:nvPr/>
        </p:nvSpPr>
        <p:spPr>
          <a:xfrm>
            <a:off x="6100115" y="2844882"/>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C1B9941-7AF4-465D-83F5-4552A903BD32}"/>
              </a:ext>
            </a:extLst>
          </p:cNvPr>
          <p:cNvSpPr txBox="1"/>
          <p:nvPr/>
        </p:nvSpPr>
        <p:spPr>
          <a:xfrm>
            <a:off x="2813600" y="4101902"/>
            <a:ext cx="8926384"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giọt mưa góp thành suối.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dòng suối góp thành sông.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dòng sông ra biển lớn. </a:t>
            </a:r>
          </a:p>
        </p:txBody>
      </p:sp>
    </p:spTree>
    <p:custDataLst>
      <p:tags r:id="rId1"/>
    </p:custDataLst>
    <p:extLst>
      <p:ext uri="{BB962C8B-B14F-4D97-AF65-F5344CB8AC3E}">
        <p14:creationId xmlns:p14="http://schemas.microsoft.com/office/powerpoint/2010/main" val="1483294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Effect transition="in" filter="fade">
                                      <p:cBhvr>
                                        <p:cTn id="47" dur="500"/>
                                        <p:tgtEl>
                                          <p:spTgt spid="2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xEl>
                                              <p:pRg st="1" end="1"/>
                                            </p:txEl>
                                          </p:spTgt>
                                        </p:tgtEl>
                                        <p:attrNameLst>
                                          <p:attrName>style.visibility</p:attrName>
                                        </p:attrNameLst>
                                      </p:cBhvr>
                                      <p:to>
                                        <p:strVal val="visible"/>
                                      </p:to>
                                    </p:set>
                                    <p:animEffect transition="in" filter="fade">
                                      <p:cBhvr>
                                        <p:cTn id="52" dur="500"/>
                                        <p:tgtEl>
                                          <p:spTgt spid="2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xEl>
                                              <p:pRg st="2" end="2"/>
                                            </p:txEl>
                                          </p:spTgt>
                                        </p:tgtEl>
                                        <p:attrNameLst>
                                          <p:attrName>style.visibility</p:attrName>
                                        </p:attrNameLst>
                                      </p:cBhvr>
                                      <p:to>
                                        <p:strVal val="visible"/>
                                      </p:to>
                                    </p:set>
                                    <p:animEffect transition="in" filter="fade">
                                      <p:cBhvr>
                                        <p:cTn id="5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7"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404386" y="142022"/>
            <a:ext cx="479536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00189" y="3090398"/>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199751" y="5246257"/>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sp>
        <p:nvSpPr>
          <p:cNvPr id="19" name="Cloud 18">
            <a:extLst>
              <a:ext uri="{FF2B5EF4-FFF2-40B4-BE49-F238E27FC236}">
                <a16:creationId xmlns:a16="http://schemas.microsoft.com/office/drawing/2014/main" id="{2D7AED5C-D159-42A8-AC71-119780476271}"/>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6716FFC-8F2D-4473-A2FC-D9F16D81E21B}"/>
              </a:ext>
            </a:extLst>
          </p:cNvPr>
          <p:cNvSpPr txBox="1"/>
          <p:nvPr/>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custDataLst>
      <p:tags r:id="rId1"/>
    </p:custDataLst>
    <p:extLst>
      <p:ext uri="{BB962C8B-B14F-4D97-AF65-F5344CB8AC3E}">
        <p14:creationId xmlns:p14="http://schemas.microsoft.com/office/powerpoint/2010/main" val="1667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P spid="2"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632438" y="2629784"/>
              <a:ext cx="2588945" cy="2027355"/>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Luyện</a:t>
              </a:r>
              <a:r>
                <a:rPr kumimoji="0" lang="en-US" altLang="zh-CN" sz="72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72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tập</a:t>
              </a:r>
              <a:endParaRPr kumimoji="0" lang="zh-CN" altLang="en-US" sz="72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38292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B600F577-F819-4602-BCEB-985221633540}"/>
              </a:ext>
            </a:extLst>
          </p:cNvPr>
          <p:cNvSpPr txBox="1"/>
          <p:nvPr/>
        </p:nvSpPr>
        <p:spPr>
          <a:xfrm>
            <a:off x="2010402" y="1547781"/>
            <a:ext cx="9721047" cy="73020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Mỗi từ dưới đây tả sự vật nào trong bài thơ?</a:t>
            </a:r>
          </a:p>
        </p:txBody>
      </p:sp>
      <p:grpSp>
        <p:nvGrpSpPr>
          <p:cNvPr id="17" name="Group 16">
            <a:extLst>
              <a:ext uri="{FF2B5EF4-FFF2-40B4-BE49-F238E27FC236}">
                <a16:creationId xmlns:a16="http://schemas.microsoft.com/office/drawing/2014/main" id="{2D7336E8-80EA-4C4A-98AE-EA408BD6B5DC}"/>
              </a:ext>
            </a:extLst>
          </p:cNvPr>
          <p:cNvGrpSpPr/>
          <p:nvPr/>
        </p:nvGrpSpPr>
        <p:grpSpPr>
          <a:xfrm>
            <a:off x="2574112" y="3344324"/>
            <a:ext cx="1554140" cy="1328718"/>
            <a:chOff x="942297" y="2492397"/>
            <a:chExt cx="964355" cy="964355"/>
          </a:xfrm>
        </p:grpSpPr>
        <p:sp>
          <p:nvSpPr>
            <p:cNvPr id="29" name="Teardrop 28">
              <a:extLst>
                <a:ext uri="{FF2B5EF4-FFF2-40B4-BE49-F238E27FC236}">
                  <a16:creationId xmlns:a16="http://schemas.microsoft.com/office/drawing/2014/main" id="{4E38D28B-E89C-FF42-837C-D2F0746FF6F6}"/>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120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8">
              <a:extLst>
                <a:ext uri="{FF2B5EF4-FFF2-40B4-BE49-F238E27FC236}">
                  <a16:creationId xmlns:a16="http://schemas.microsoft.com/office/drawing/2014/main" id="{F6C1F83B-44BD-9049-8BDB-00EE0BB2AB21}"/>
                </a:ext>
              </a:extLst>
            </p:cNvPr>
            <p:cNvSpPr txBox="1"/>
            <p:nvPr/>
          </p:nvSpPr>
          <p:spPr>
            <a:xfrm>
              <a:off x="1162774" y="2743740"/>
              <a:ext cx="523398" cy="42441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p>
          </p:txBody>
        </p:sp>
      </p:grpSp>
      <p:grpSp>
        <p:nvGrpSpPr>
          <p:cNvPr id="19" name="Group 18">
            <a:extLst>
              <a:ext uri="{FF2B5EF4-FFF2-40B4-BE49-F238E27FC236}">
                <a16:creationId xmlns:a16="http://schemas.microsoft.com/office/drawing/2014/main" id="{2B465FDB-8AFE-1C4A-B79D-650386D46525}"/>
              </a:ext>
            </a:extLst>
          </p:cNvPr>
          <p:cNvGrpSpPr/>
          <p:nvPr/>
        </p:nvGrpSpPr>
        <p:grpSpPr>
          <a:xfrm>
            <a:off x="4389441" y="3344322"/>
            <a:ext cx="1554140" cy="1328718"/>
            <a:chOff x="942297" y="2492397"/>
            <a:chExt cx="964355" cy="964355"/>
          </a:xfrm>
        </p:grpSpPr>
        <p:sp>
          <p:nvSpPr>
            <p:cNvPr id="27" name="Teardrop 26">
              <a:extLst>
                <a:ext uri="{FF2B5EF4-FFF2-40B4-BE49-F238E27FC236}">
                  <a16:creationId xmlns:a16="http://schemas.microsoft.com/office/drawing/2014/main" id="{90CF8F3A-D269-4D46-8CF2-DFD1E9CD496E}"/>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1200" cap="none" spc="0" normalizeH="0" baseline="0" noProof="0" dirty="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TextBox 16">
              <a:extLst>
                <a:ext uri="{FF2B5EF4-FFF2-40B4-BE49-F238E27FC236}">
                  <a16:creationId xmlns:a16="http://schemas.microsoft.com/office/drawing/2014/main" id="{F914A416-4242-FE4D-86DF-65A3F79659A0}"/>
                </a:ext>
              </a:extLst>
            </p:cNvPr>
            <p:cNvSpPr txBox="1"/>
            <p:nvPr/>
          </p:nvSpPr>
          <p:spPr>
            <a:xfrm>
              <a:off x="1205047" y="2743740"/>
              <a:ext cx="438851" cy="42441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lớn</a:t>
              </a:r>
            </a:p>
          </p:txBody>
        </p:sp>
      </p:grpSp>
      <p:grpSp>
        <p:nvGrpSpPr>
          <p:cNvPr id="21" name="Group 20">
            <a:extLst>
              <a:ext uri="{FF2B5EF4-FFF2-40B4-BE49-F238E27FC236}">
                <a16:creationId xmlns:a16="http://schemas.microsoft.com/office/drawing/2014/main" id="{CE3AE484-1BFF-A54B-9067-FD8386DCE5C1}"/>
              </a:ext>
            </a:extLst>
          </p:cNvPr>
          <p:cNvGrpSpPr/>
          <p:nvPr/>
        </p:nvGrpSpPr>
        <p:grpSpPr>
          <a:xfrm>
            <a:off x="6201999" y="3373405"/>
            <a:ext cx="1885558" cy="1328718"/>
            <a:chOff x="942297" y="2492397"/>
            <a:chExt cx="964355" cy="964355"/>
          </a:xfrm>
        </p:grpSpPr>
        <p:sp>
          <p:nvSpPr>
            <p:cNvPr id="25" name="Teardrop 24">
              <a:extLst>
                <a:ext uri="{FF2B5EF4-FFF2-40B4-BE49-F238E27FC236}">
                  <a16:creationId xmlns:a16="http://schemas.microsoft.com/office/drawing/2014/main" id="{834EEA23-86A5-5C45-85D1-C46B5497A878}"/>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1200" cap="none" spc="0" normalizeH="0" baseline="0" noProof="0" dirty="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0">
              <a:extLst>
                <a:ext uri="{FF2B5EF4-FFF2-40B4-BE49-F238E27FC236}">
                  <a16:creationId xmlns:a16="http://schemas.microsoft.com/office/drawing/2014/main" id="{CD01F783-8C94-C544-B99C-20B925A47E9E}"/>
                </a:ext>
              </a:extLst>
            </p:cNvPr>
            <p:cNvSpPr txBox="1"/>
            <p:nvPr/>
          </p:nvSpPr>
          <p:spPr>
            <a:xfrm>
              <a:off x="1070454" y="2583664"/>
              <a:ext cx="792955" cy="78182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ênh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mông</a:t>
              </a:r>
            </a:p>
          </p:txBody>
        </p:sp>
      </p:grpSp>
      <p:sp>
        <p:nvSpPr>
          <p:cNvPr id="22" name="Rounded Rectangle 21">
            <a:extLst>
              <a:ext uri="{FF2B5EF4-FFF2-40B4-BE49-F238E27FC236}">
                <a16:creationId xmlns:a16="http://schemas.microsoft.com/office/drawing/2014/main" id="{FCAA24D0-8968-7647-A584-E07AEF505ABA}"/>
              </a:ext>
            </a:extLst>
          </p:cNvPr>
          <p:cNvSpPr/>
          <p:nvPr/>
        </p:nvSpPr>
        <p:spPr>
          <a:xfrm>
            <a:off x="2548467" y="4768222"/>
            <a:ext cx="1617007" cy="476487"/>
          </a:xfrm>
          <a:prstGeom prst="roundRect">
            <a:avLst/>
          </a:prstGeom>
          <a:solidFill>
            <a:schemeClr val="accent2"/>
          </a:solidFill>
          <a:ln w="28575">
            <a:solidFill>
              <a:schemeClr val="tx2">
                <a:lumMod val="20000"/>
                <a:lumOff val="80000"/>
              </a:schemeClr>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1200" cap="none" spc="0" normalizeH="0" baseline="0" noProof="0" dirty="0">
                <a:ln>
                  <a:noFill/>
                </a:ln>
                <a:solidFill>
                  <a:srgbClr val="FFAB4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a:t>
            </a:r>
          </a:p>
        </p:txBody>
      </p:sp>
      <p:sp>
        <p:nvSpPr>
          <p:cNvPr id="23" name="Rounded Rectangle 22">
            <a:extLst>
              <a:ext uri="{FF2B5EF4-FFF2-40B4-BE49-F238E27FC236}">
                <a16:creationId xmlns:a16="http://schemas.microsoft.com/office/drawing/2014/main" id="{0C5F7D34-30FF-3643-BC95-EB686E076932}"/>
              </a:ext>
            </a:extLst>
          </p:cNvPr>
          <p:cNvSpPr/>
          <p:nvPr/>
        </p:nvSpPr>
        <p:spPr>
          <a:xfrm>
            <a:off x="4399304" y="4768222"/>
            <a:ext cx="1617007" cy="476487"/>
          </a:xfrm>
          <a:prstGeom prst="roundRect">
            <a:avLst/>
          </a:prstGeom>
          <a:solidFill>
            <a:schemeClr val="accent2"/>
          </a:solidFill>
          <a:ln w="28575">
            <a:solidFill>
              <a:srgbClr val="B7D574"/>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1200" cap="none" spc="0" normalizeH="0" baseline="0" noProof="0" dirty="0">
                <a:ln>
                  <a:noFill/>
                </a:ln>
                <a:solidFill>
                  <a:srgbClr val="FFAB4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a:t>
            </a:r>
          </a:p>
        </p:txBody>
      </p:sp>
      <p:sp>
        <p:nvSpPr>
          <p:cNvPr id="24" name="Rounded Rectangle 23">
            <a:extLst>
              <a:ext uri="{FF2B5EF4-FFF2-40B4-BE49-F238E27FC236}">
                <a16:creationId xmlns:a16="http://schemas.microsoft.com/office/drawing/2014/main" id="{EBFB41FE-A86C-D948-ADC8-AE3D41D8AA6F}"/>
              </a:ext>
            </a:extLst>
          </p:cNvPr>
          <p:cNvSpPr/>
          <p:nvPr/>
        </p:nvSpPr>
        <p:spPr>
          <a:xfrm>
            <a:off x="6199114" y="4768222"/>
            <a:ext cx="1617007" cy="476487"/>
          </a:xfrm>
          <a:prstGeom prst="roundRect">
            <a:avLst/>
          </a:prstGeom>
          <a:solidFill>
            <a:schemeClr val="accent2"/>
          </a:solidFill>
          <a:ln w="28575">
            <a:solidFill>
              <a:schemeClr val="bg2">
                <a:lumMod val="75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1200" cap="none" spc="0" normalizeH="0" baseline="0" noProof="0" dirty="0">
                <a:ln>
                  <a:noFill/>
                </a:ln>
                <a:solidFill>
                  <a:srgbClr val="FFAB4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p>
        </p:txBody>
      </p:sp>
    </p:spTree>
    <p:custDataLst>
      <p:tags r:id="rId1"/>
    </p:custDataLst>
    <p:extLst>
      <p:ext uri="{BB962C8B-B14F-4D97-AF65-F5344CB8AC3E}">
        <p14:creationId xmlns:p14="http://schemas.microsoft.com/office/powerpoint/2010/main" val="236066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B600F577-F819-4602-BCEB-985221633540}"/>
              </a:ext>
            </a:extLst>
          </p:cNvPr>
          <p:cNvSpPr txBox="1"/>
          <p:nvPr/>
        </p:nvSpPr>
        <p:spPr>
          <a:xfrm>
            <a:off x="1870443" y="577397"/>
            <a:ext cx="9721047" cy="73020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Đóng</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vai</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cảm</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ơn</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nước</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 name="TextBox 1">
            <a:extLst>
              <a:ext uri="{FF2B5EF4-FFF2-40B4-BE49-F238E27FC236}">
                <a16:creationId xmlns:a16="http://schemas.microsoft.com/office/drawing/2014/main" id="{9A6176F1-D877-4E3A-91DD-992D2CB4A9EE}"/>
              </a:ext>
            </a:extLst>
          </p:cNvPr>
          <p:cNvSpPr txBox="1"/>
          <p:nvPr/>
        </p:nvSpPr>
        <p:spPr>
          <a:xfrm>
            <a:off x="1870443" y="2034073"/>
            <a:ext cx="883176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28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là biển cả. Tôi mỗi ngày một mênh mông, bao la, rộng lớn. Nhờ có các em suối, sông góp thành nên tôi mới được như ngày hôm nay. Nhưng bạn mà tôi phải nói lời cảm ơn nhất đến là giọt nước. Nhờ có em ấy – những giọt nước trong veo chảy lượn từ bãi cỏ, qua chân đồi, góp thành sông lớn, sông lớn lại đi ra với tôi nên tôi mới trở nên thật bao la hùng vĩ.</a:t>
            </a:r>
            <a:endParaRPr kumimoji="0" lang="en-US" sz="28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052450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536592" y="2701968"/>
            <a:ext cx="557075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A400"/>
                </a:solidFill>
                <a:effectLst/>
                <a:uLnTx/>
                <a:uFillTx/>
                <a:latin typeface="Arial" panose="020B0604020202020204" pitchFamily="34" charset="0"/>
                <a:ea typeface="迷你简雪峰" panose="02010609000101010101" pitchFamily="49" charset="-122"/>
                <a:cs typeface="+mn-cs"/>
              </a:rPr>
              <a:t>Củng</a:t>
            </a:r>
            <a:r>
              <a:rPr kumimoji="0" lang="en-US" altLang="zh-CN" sz="5400" b="1" i="0" u="none" strike="noStrike" kern="1200" cap="none" spc="0" normalizeH="0" baseline="0" noProof="0" dirty="0">
                <a:ln>
                  <a:noFill/>
                </a:ln>
                <a:solidFill>
                  <a:srgbClr val="FFA400"/>
                </a:solidFill>
                <a:effectLst/>
                <a:uLnTx/>
                <a:uFillTx/>
                <a:latin typeface="Arial" panose="020B0604020202020204" pitchFamily="34" charset="0"/>
                <a:ea typeface="迷你简雪峰" panose="02010609000101010101" pitchFamily="49" charset="-122"/>
                <a:cs typeface="+mn-cs"/>
              </a:rPr>
              <a:t> </a:t>
            </a:r>
            <a:r>
              <a:rPr kumimoji="0" lang="en-US" altLang="zh-CN" sz="5400" b="1" i="0" u="none" strike="noStrike" kern="1200" cap="none" spc="0" normalizeH="0" baseline="0" noProof="0" dirty="0" err="1">
                <a:ln>
                  <a:noFill/>
                </a:ln>
                <a:solidFill>
                  <a:srgbClr val="FFA400"/>
                </a:solidFill>
                <a:effectLst/>
                <a:uLnTx/>
                <a:uFillTx/>
                <a:latin typeface="Arial" panose="020B0604020202020204" pitchFamily="34" charset="0"/>
                <a:ea typeface="迷你简雪峰" panose="02010609000101010101" pitchFamily="49" charset="-122"/>
                <a:cs typeface="+mn-cs"/>
              </a:rPr>
              <a:t>cố</a:t>
            </a:r>
            <a:r>
              <a:rPr kumimoji="0" lang="en-US" altLang="zh-CN" sz="5400" b="1" i="0" u="none" strike="noStrike" kern="1200" cap="none" spc="0" normalizeH="0" baseline="0" noProof="0" dirty="0">
                <a:ln>
                  <a:noFill/>
                </a:ln>
                <a:solidFill>
                  <a:srgbClr val="FFA400"/>
                </a:solidFill>
                <a:effectLst/>
                <a:uLnTx/>
                <a:uFillTx/>
                <a:latin typeface="Arial" panose="020B0604020202020204" pitchFamily="34" charset="0"/>
                <a:ea typeface="迷你简雪峰" panose="02010609000101010101" pitchFamily="49" charset="-122"/>
                <a:cs typeface="+mn-cs"/>
              </a:rPr>
              <a:t> </a:t>
            </a:r>
            <a:r>
              <a:rPr kumimoji="0" lang="en-US" altLang="zh-CN" sz="5400" b="1" i="0" u="none" strike="noStrike" kern="1200" cap="none" spc="0" normalizeH="0" baseline="0" noProof="0" dirty="0" err="1">
                <a:ln>
                  <a:noFill/>
                </a:ln>
                <a:solidFill>
                  <a:srgbClr val="FFA400"/>
                </a:solidFill>
                <a:effectLst/>
                <a:uLnTx/>
                <a:uFillTx/>
                <a:latin typeface="Arial" panose="020B0604020202020204" pitchFamily="34" charset="0"/>
                <a:ea typeface="迷你简雪峰" panose="02010609000101010101" pitchFamily="49" charset="-122"/>
                <a:cs typeface="+mn-cs"/>
              </a:rPr>
              <a:t>bài</a:t>
            </a:r>
            <a:r>
              <a:rPr kumimoji="0" lang="en-US" altLang="zh-CN" sz="5400" b="1" i="0" u="none" strike="noStrike" kern="1200" cap="none" spc="0" normalizeH="0" baseline="0" noProof="0" dirty="0">
                <a:ln>
                  <a:noFill/>
                </a:ln>
                <a:solidFill>
                  <a:srgbClr val="FFA400"/>
                </a:solidFill>
                <a:effectLst/>
                <a:uLnTx/>
                <a:uFillTx/>
                <a:latin typeface="Arial" panose="020B0604020202020204" pitchFamily="34" charset="0"/>
                <a:ea typeface="迷你简雪峰" panose="02010609000101010101" pitchFamily="49" charset="-122"/>
                <a:cs typeface="+mn-cs"/>
              </a:rPr>
              <a:t> </a:t>
            </a:r>
            <a:r>
              <a:rPr kumimoji="0" lang="en-US" altLang="zh-CN" sz="5400" b="1" i="0" u="none" strike="noStrike" kern="1200" cap="none" spc="0" normalizeH="0" baseline="0" noProof="0" dirty="0" err="1">
                <a:ln>
                  <a:noFill/>
                </a:ln>
                <a:solidFill>
                  <a:srgbClr val="FFA400"/>
                </a:solidFill>
                <a:effectLst/>
                <a:uLnTx/>
                <a:uFillTx/>
                <a:latin typeface="Arial" panose="020B0604020202020204" pitchFamily="34" charset="0"/>
                <a:ea typeface="迷你简雪峰" panose="02010609000101010101" pitchFamily="49" charset="-122"/>
                <a:cs typeface="+mn-cs"/>
              </a:rPr>
              <a:t>học</a:t>
            </a:r>
            <a:endParaRPr kumimoji="0" lang="zh-CN" altLang="en-US" sz="5400" b="1" i="0" u="none" strike="noStrike" kern="1200" cap="none" spc="0" normalizeH="0" baseline="0" noProof="0" dirty="0">
              <a:ln>
                <a:noFill/>
              </a:ln>
              <a:solidFill>
                <a:srgbClr val="FFA400"/>
              </a:solidFill>
              <a:effectLst/>
              <a:uLnTx/>
              <a:uFillTx/>
              <a:latin typeface="Arial" panose="020B0604020202020204" pitchFamily="34" charset="0"/>
              <a:ea typeface="迷你简雪峰" panose="02010609000101010101" pitchFamily="49"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đón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khách</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715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biểu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ectangle 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58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 gì trong mát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 uống hàng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Tắm mát, rửa tay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Sạch ơi là sạch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901514" y="41888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Lửa</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Vòi</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471227" y="425103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0983" y="395045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8108" y="387998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389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Rõ ràng chẳng phải nồi canh,</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mà vị mặn, nước xanh, cá nhiều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Là gì?</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854552" y="545327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854552" y="447077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49379" y="447077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649379" y="550628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52508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2358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412954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514440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576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nhăn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nhó</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Sấm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sét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218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8" y="2224045"/>
            <a:ext cx="7361234"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5: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
        <p:nvSpPr>
          <p:cNvPr id="5" name="TextBox 4">
            <a:extLst>
              <a:ext uri="{FF2B5EF4-FFF2-40B4-BE49-F238E27FC236}">
                <a16:creationId xmlns:a16="http://schemas.microsoft.com/office/drawing/2014/main" id="{7C1B3B04-53B7-4FF4-8339-691E1A5F95E6}"/>
              </a:ext>
            </a:extLst>
          </p:cNvPr>
          <p:cNvSpPr txBox="1"/>
          <p:nvPr/>
        </p:nvSpPr>
        <p:spPr>
          <a:xfrm>
            <a:off x="4362817" y="0"/>
            <a:ext cx="3466366" cy="276999"/>
          </a:xfrm>
          <a:prstGeom prst="rect">
            <a:avLst/>
          </a:prstGeom>
          <a:noFill/>
        </p:spPr>
        <p:txBody>
          <a:bodyPr wrap="square">
            <a:spAutoFit/>
          </a:bodyPr>
          <a:lstStyle/>
          <a:p>
            <a:r>
              <a:rPr lang="en-US" altLang="zh-CN" sz="12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altLang="zh-CN" sz="1200"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1200" i="1" dirty="0" err="1">
                <a:latin typeface="Arial-Rounded" panose="020B0500000000000000" pitchFamily="34" charset="0"/>
                <a:ea typeface="Arial-Rounded" panose="020B0500000000000000" pitchFamily="34" charset="0"/>
                <a:cs typeface="Arial-Rounded" panose="020B0500000000000000" pitchFamily="34" charset="0"/>
              </a:rPr>
              <a:t>Thảo</a:t>
            </a:r>
            <a:r>
              <a:rPr lang="en-US" altLang="zh-CN" sz="1200" i="1" dirty="0">
                <a:latin typeface="Arial-Rounded" panose="020B0500000000000000" pitchFamily="34" charset="0"/>
                <a:ea typeface="Arial-Rounded" panose="020B0500000000000000" pitchFamily="34" charset="0"/>
                <a:cs typeface="Arial-Rounded" panose="020B0500000000000000" pitchFamily="34" charset="0"/>
              </a:rPr>
              <a:t>: tranthao121004@gmail.com</a:t>
            </a:r>
            <a:endParaRPr lang="zh-CN" altLang="en-US" sz="12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6" name="组合 15"/>
          <p:cNvGrpSpPr/>
          <p:nvPr/>
        </p:nvGrpSpPr>
        <p:grpSpPr>
          <a:xfrm>
            <a:off x="2341460" y="840312"/>
            <a:ext cx="7071488" cy="3385752"/>
            <a:chOff x="727332" y="1163892"/>
            <a:chExt cx="4763984" cy="2067570"/>
          </a:xfrm>
        </p:grpSpPr>
        <p:grpSp>
          <p:nvGrpSpPr>
            <p:cNvPr id="19" name="组合 18"/>
            <p:cNvGrpSpPr/>
            <p:nvPr/>
          </p:nvGrpSpPr>
          <p:grpSpPr>
            <a:xfrm>
              <a:off x="727332" y="1163892"/>
              <a:ext cx="4763984" cy="2067570"/>
              <a:chOff x="737165" y="1429363"/>
              <a:chExt cx="4763984" cy="2067570"/>
            </a:xfrm>
          </p:grpSpPr>
          <p:sp>
            <p:nvSpPr>
              <p:cNvPr id="21" name="矩形: 圆角 20"/>
              <p:cNvSpPr/>
              <p:nvPr/>
            </p:nvSpPr>
            <p:spPr>
              <a:xfrm>
                <a:off x="1818967" y="2556509"/>
                <a:ext cx="3682182"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18" name="文本框 17"/>
            <p:cNvSpPr txBox="1"/>
            <p:nvPr/>
          </p:nvSpPr>
          <p:spPr>
            <a:xfrm>
              <a:off x="2576515" y="2348712"/>
              <a:ext cx="230074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Tiết</a:t>
              </a:r>
              <a:r>
                <a:rPr kumimoji="0" lang="en-US" altLang="zh-CN"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 1 + 2</a:t>
              </a:r>
              <a:endParaRPr kumimoji="0" lang="zh-CN" altLang="en-US"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02782" y="944166"/>
            <a:ext cx="1480533" cy="628650"/>
          </a:xfrm>
          <a:prstGeom prst="rect">
            <a:avLst/>
          </a:prstGeom>
        </p:spPr>
      </p:pic>
      <p:sp>
        <p:nvSpPr>
          <p:cNvPr id="24" name="TextBox 23">
            <a:extLst>
              <a:ext uri="{FF2B5EF4-FFF2-40B4-BE49-F238E27FC236}">
                <a16:creationId xmlns:a16="http://schemas.microsoft.com/office/drawing/2014/main" id="{299124D7-5DE0-4B85-BBBF-DECA203E3E57}"/>
              </a:ext>
            </a:extLst>
          </p:cNvPr>
          <p:cNvSpPr txBox="1"/>
          <p:nvPr/>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32" presetClass="emph" presetSubtype="0" repeatCount="indefinite" fill="hold" nodeType="withEffect">
                                  <p:stCondLst>
                                    <p:cond delay="600"/>
                                  </p:stCondLst>
                                  <p:childTnLst>
                                    <p:animRot by="120000">
                                      <p:cBhvr>
                                        <p:cTn id="10" dur="100" fill="hold">
                                          <p:stCondLst>
                                            <p:cond delay="0"/>
                                          </p:stCondLst>
                                        </p:cTn>
                                        <p:tgtEl>
                                          <p:spTgt spid="30"/>
                                        </p:tgtEl>
                                        <p:attrNameLst>
                                          <p:attrName>r</p:attrName>
                                        </p:attrNameLst>
                                      </p:cBhvr>
                                    </p:animRot>
                                    <p:animRot by="-240000">
                                      <p:cBhvr>
                                        <p:cTn id="11" dur="200" fill="hold">
                                          <p:stCondLst>
                                            <p:cond delay="200"/>
                                          </p:stCondLst>
                                        </p:cTn>
                                        <p:tgtEl>
                                          <p:spTgt spid="30"/>
                                        </p:tgtEl>
                                        <p:attrNameLst>
                                          <p:attrName>r</p:attrName>
                                        </p:attrNameLst>
                                      </p:cBhvr>
                                    </p:animRot>
                                    <p:animRot by="240000">
                                      <p:cBhvr>
                                        <p:cTn id="12" dur="200" fill="hold">
                                          <p:stCondLst>
                                            <p:cond delay="400"/>
                                          </p:stCondLst>
                                        </p:cTn>
                                        <p:tgtEl>
                                          <p:spTgt spid="30"/>
                                        </p:tgtEl>
                                        <p:attrNameLst>
                                          <p:attrName>r</p:attrName>
                                        </p:attrNameLst>
                                      </p:cBhvr>
                                    </p:animRot>
                                    <p:animRot by="-240000">
                                      <p:cBhvr>
                                        <p:cTn id="13" dur="200" fill="hold">
                                          <p:stCondLst>
                                            <p:cond delay="600"/>
                                          </p:stCondLst>
                                        </p:cTn>
                                        <p:tgtEl>
                                          <p:spTgt spid="30"/>
                                        </p:tgtEl>
                                        <p:attrNameLst>
                                          <p:attrName>r</p:attrName>
                                        </p:attrNameLst>
                                      </p:cBhvr>
                                    </p:animRot>
                                    <p:animRot by="120000">
                                      <p:cBhvr>
                                        <p:cTn id="14" dur="200" fill="hold">
                                          <p:stCondLst>
                                            <p:cond delay="800"/>
                                          </p:stCondLst>
                                        </p:cTn>
                                        <p:tgtEl>
                                          <p:spTgt spid="30"/>
                                        </p:tgtEl>
                                        <p:attrNameLst>
                                          <p:attrName>r</p:attrName>
                                        </p:attrNameLst>
                                      </p:cBhvr>
                                    </p:animRot>
                                  </p:childTnLst>
                                </p:cTn>
                              </p:par>
                              <p:par>
                                <p:cTn id="15" presetID="42" presetClass="entr" presetSubtype="0" fill="hold" nodeType="withEffect">
                                  <p:stCondLst>
                                    <p:cond delay="14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13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childTnLst>
                                </p:cTn>
                              </p:par>
                              <p:par>
                                <p:cTn id="28" presetID="63" presetClass="path" presetSubtype="0" repeatCount="indefinite" autoRev="1" fill="hold" nodeType="withEffect">
                                  <p:stCondLst>
                                    <p:cond delay="1400"/>
                                  </p:stCondLst>
                                  <p:childTnLst>
                                    <p:animMotion origin="layout" path="M 3.54167E-6 -1.85185E-6 L 0.09752 -1.85185E-6 " pathEditMode="relative" rAng="0" ptsTypes="AA">
                                      <p:cBhvr>
                                        <p:cTn id="29" dur="5000" spd="-100000" fill="hold"/>
                                        <p:tgtEl>
                                          <p:spTgt spid="36"/>
                                        </p:tgtEl>
                                        <p:attrNameLst>
                                          <p:attrName>ppt_x</p:attrName>
                                          <p:attrName>ppt_y</p:attrName>
                                        </p:attrNameLst>
                                      </p:cBhvr>
                                      <p:rCtr x="4870" y="0"/>
                                    </p:animMotion>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000"/>
                                        <p:tgtEl>
                                          <p:spTgt spid="37"/>
                                        </p:tgtEl>
                                      </p:cBhvr>
                                    </p:animEffect>
                                  </p:childTnLst>
                                </p:cTn>
                              </p:par>
                              <p:par>
                                <p:cTn id="33" presetID="63" presetClass="path" presetSubtype="0" repeatCount="indefinite" autoRev="1" fill="hold" nodeType="withEffect">
                                  <p:stCondLst>
                                    <p:cond delay="0"/>
                                  </p:stCondLst>
                                  <p:childTnLst>
                                    <p:animMotion origin="layout" path="M 2.70833E-6 -4.81481E-6 L 0.08984 0.00371 " pathEditMode="relative" rAng="0" ptsTypes="AA">
                                      <p:cBhvr>
                                        <p:cTn id="34"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914</Words>
  <Application>Microsoft Office PowerPoint</Application>
  <PresentationFormat>Màn hình rộng</PresentationFormat>
  <Paragraphs>191</Paragraphs>
  <Slides>26</Slides>
  <Notes>15</Notes>
  <HiddenSlides>0</HiddenSlides>
  <MMClips>2</MMClips>
  <ScaleCrop>false</ScaleCrop>
  <HeadingPairs>
    <vt:vector size="6" baseType="variant">
      <vt:variant>
        <vt:lpstr>Phông được Dùng</vt:lpstr>
      </vt:variant>
      <vt:variant>
        <vt:i4>13</vt:i4>
      </vt:variant>
      <vt:variant>
        <vt:lpstr>Chủ đề</vt:lpstr>
      </vt:variant>
      <vt:variant>
        <vt:i4>8</vt:i4>
      </vt:variant>
      <vt:variant>
        <vt:lpstr>Tiêu đề Bản chiếu</vt:lpstr>
      </vt:variant>
      <vt:variant>
        <vt:i4>26</vt:i4>
      </vt:variant>
    </vt:vector>
  </HeadingPairs>
  <TitlesOfParts>
    <vt:vector size="47" baseType="lpstr">
      <vt:lpstr>等线</vt:lpstr>
      <vt:lpstr>等线 Light</vt:lpstr>
      <vt:lpstr>微软雅黑</vt:lpstr>
      <vt:lpstr>Arial</vt:lpstr>
      <vt:lpstr>Arial Black</vt:lpstr>
      <vt:lpstr>Arial-Rounded</vt:lpstr>
      <vt:lpstr>Calibri</vt:lpstr>
      <vt:lpstr>Calibri Light</vt:lpstr>
      <vt:lpstr>Kalam</vt:lpstr>
      <vt:lpstr>Lato Hairline</vt:lpstr>
      <vt:lpstr>Lato Light</vt:lpstr>
      <vt:lpstr>Lato Regular</vt:lpstr>
      <vt:lpstr>Montserrat</vt:lpstr>
      <vt:lpstr>1_Office Theme</vt:lpstr>
      <vt:lpstr>千图网拥有20W+精美PPT模板 更多PPT模板下载至：www.58pic.com/office/ppt​​</vt:lpstr>
      <vt:lpstr>Office 主题​​</vt:lpstr>
      <vt:lpstr>1_Doodle Sketchbook by Slidesgo</vt:lpstr>
      <vt:lpstr>1_Office 主题</vt:lpstr>
      <vt:lpstr>3_Office 主题​​</vt:lpstr>
      <vt:lpstr>包图主题2</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11</cp:revision>
  <dcterms:created xsi:type="dcterms:W3CDTF">2021-08-01T02:14:29Z</dcterms:created>
  <dcterms:modified xsi:type="dcterms:W3CDTF">2022-02-06T09:54:59Z</dcterms:modified>
</cp:coreProperties>
</file>