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8" r:id="rId4"/>
    <p:sldMasterId id="2147483704" r:id="rId5"/>
    <p:sldMasterId id="2147483716" r:id="rId6"/>
    <p:sldMasterId id="2147483735" r:id="rId7"/>
    <p:sldMasterId id="2147483741" r:id="rId8"/>
    <p:sldMasterId id="2147483753" r:id="rId9"/>
  </p:sldMasterIdLst>
  <p:notesMasterIdLst>
    <p:notesMasterId r:id="rId28"/>
  </p:notesMasterIdLst>
  <p:sldIdLst>
    <p:sldId id="258" r:id="rId10"/>
    <p:sldId id="257" r:id="rId11"/>
    <p:sldId id="276" r:id="rId12"/>
    <p:sldId id="320" r:id="rId13"/>
    <p:sldId id="350" r:id="rId14"/>
    <p:sldId id="264" r:id="rId15"/>
    <p:sldId id="2007577096" r:id="rId16"/>
    <p:sldId id="295" r:id="rId17"/>
    <p:sldId id="2007577139" r:id="rId18"/>
    <p:sldId id="2007577140" r:id="rId19"/>
    <p:sldId id="2007577097" r:id="rId20"/>
    <p:sldId id="2007577098" r:id="rId21"/>
    <p:sldId id="2007577099" r:id="rId22"/>
    <p:sldId id="367" r:id="rId23"/>
    <p:sldId id="2007577101" r:id="rId24"/>
    <p:sldId id="328" r:id="rId25"/>
    <p:sldId id="2007577100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0680-87C0-4EA9-87EA-A7C6C57A1E9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37C99-B0F8-4AB1-BD2D-D227E4A79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95468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954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041710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56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4662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9946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441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97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2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70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47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0081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0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5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247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39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628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73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0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7475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72594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9795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277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036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548171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25676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0289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9934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58711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25815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51377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832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01775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14972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3509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6584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6682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77608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01970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49472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1/31/2023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1669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1/31/2023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833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3492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32813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4174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64339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9769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16704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035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5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1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959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0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673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7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28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B219-1080-4D4A-8FC6-E0578D5DA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5C230-63B8-4851-AD59-EC4383FD0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D006A8E-F046-4C39-A9F1-393AA374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61" y="-98821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8CC52-BCDC-49BB-921B-C5409F1D17E4}"/>
              </a:ext>
            </a:extLst>
          </p:cNvPr>
          <p:cNvSpPr txBox="1"/>
          <p:nvPr/>
        </p:nvSpPr>
        <p:spPr>
          <a:xfrm>
            <a:off x="1452979" y="1279795"/>
            <a:ext cx="2399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Chủ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đề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8D0F6-0498-476C-A314-97EF6A08A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4088774" y="313228"/>
            <a:ext cx="6244833" cy="6231543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33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7" y="523081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Ngắt nghỉ câu dài 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69EF3-D111-4F75-A085-7E0A7F725B82}"/>
              </a:ext>
            </a:extLst>
          </p:cNvPr>
          <p:cNvSpPr/>
          <p:nvPr/>
        </p:nvSpPr>
        <p:spPr>
          <a:xfrm>
            <a:off x="2429121" y="1803341"/>
            <a:ext cx="7489277" cy="1859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Nhưng nhờ có em Hạ, cây trong vườn mới đơm trái ngọt, học sinh mới được nghỉ hè.</a:t>
            </a: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98F476-C66C-44B7-8B79-D726021025B5}"/>
              </a:ext>
            </a:extLst>
          </p:cNvPr>
          <p:cNvCxnSpPr/>
          <p:nvPr/>
        </p:nvCxnSpPr>
        <p:spPr>
          <a:xfrm flipH="1">
            <a:off x="8005161" y="1890528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CE14D9-3751-4581-9F09-2146D2B39EB0}"/>
              </a:ext>
            </a:extLst>
          </p:cNvPr>
          <p:cNvCxnSpPr/>
          <p:nvPr/>
        </p:nvCxnSpPr>
        <p:spPr>
          <a:xfrm flipH="1">
            <a:off x="4413199" y="2544978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DC106-7385-4516-B4BF-B6406B5A96E7}"/>
              </a:ext>
            </a:extLst>
          </p:cNvPr>
          <p:cNvCxnSpPr/>
          <p:nvPr/>
        </p:nvCxnSpPr>
        <p:spPr>
          <a:xfrm flipH="1">
            <a:off x="3172064" y="253264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5771445" y="197530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B16192-6EE8-4ED4-82FC-B1088330912D}"/>
              </a:ext>
            </a:extLst>
          </p:cNvPr>
          <p:cNvGrpSpPr/>
          <p:nvPr/>
        </p:nvGrpSpPr>
        <p:grpSpPr>
          <a:xfrm>
            <a:off x="7046947" y="2458952"/>
            <a:ext cx="188083" cy="471639"/>
            <a:chOff x="8719213" y="2921749"/>
            <a:chExt cx="141062" cy="3537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A95CF7-CEAC-4753-A07F-49812224C97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8D9D20-E61B-4691-B78D-BB9DF14C87A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2CE43DD-6E3C-4901-A42B-929BD7B495D4}"/>
              </a:ext>
            </a:extLst>
          </p:cNvPr>
          <p:cNvSpPr/>
          <p:nvPr/>
        </p:nvSpPr>
        <p:spPr>
          <a:xfrm>
            <a:off x="2351361" y="3090543"/>
            <a:ext cx="7489277" cy="176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em</a:t>
            </a:r>
            <a:r>
              <a:rPr lang="en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mới có bập bùng bếp lửa nhà sàn, mọi người có giấc ngủ ấm trong chăn.</a:t>
            </a: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DC11B-1A11-4F5D-BCEE-90801D64B859}"/>
              </a:ext>
            </a:extLst>
          </p:cNvPr>
          <p:cNvCxnSpPr>
            <a:cxnSpLocks/>
          </p:cNvCxnSpPr>
          <p:nvPr/>
        </p:nvCxnSpPr>
        <p:spPr>
          <a:xfrm flipH="1">
            <a:off x="3318727" y="3193180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8CDA36-9600-41F6-AFDD-DD6839F0BB6C}"/>
              </a:ext>
            </a:extLst>
          </p:cNvPr>
          <p:cNvCxnSpPr>
            <a:cxnSpLocks/>
          </p:cNvCxnSpPr>
          <p:nvPr/>
        </p:nvCxnSpPr>
        <p:spPr>
          <a:xfrm flipH="1">
            <a:off x="8143626" y="321453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25FAF2-B878-49BD-9CF0-B204995E0910}"/>
              </a:ext>
            </a:extLst>
          </p:cNvPr>
          <p:cNvCxnSpPr>
            <a:cxnSpLocks/>
          </p:cNvCxnSpPr>
          <p:nvPr/>
        </p:nvCxnSpPr>
        <p:spPr>
          <a:xfrm flipH="1">
            <a:off x="9741053" y="322499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B3373C-1F9C-4F39-96A1-E20872CF73DB}"/>
              </a:ext>
            </a:extLst>
          </p:cNvPr>
          <p:cNvGrpSpPr/>
          <p:nvPr/>
        </p:nvGrpSpPr>
        <p:grpSpPr>
          <a:xfrm>
            <a:off x="6158484" y="3692091"/>
            <a:ext cx="179873" cy="471639"/>
            <a:chOff x="8719213" y="2921749"/>
            <a:chExt cx="141062" cy="35372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F3A470-D03C-4DC6-BA58-B545B56A8457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6F0CC6-F230-4D0B-B20C-06903CD0AB7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FA37399-2518-4320-AE79-142E972D5307}"/>
              </a:ext>
            </a:extLst>
          </p:cNvPr>
          <p:cNvSpPr/>
          <p:nvPr/>
        </p:nvSpPr>
        <p:spPr>
          <a:xfrm>
            <a:off x="2479517" y="4689720"/>
            <a:ext cx="7489277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 cháu Đông, cháu có công ấp ủ mầm sống để mùa xuân về cây cối đâm chồi này lộc.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C3A283-71EF-430D-BC7F-BC2D356B4B3F}"/>
              </a:ext>
            </a:extLst>
          </p:cNvPr>
          <p:cNvCxnSpPr>
            <a:cxnSpLocks/>
          </p:cNvCxnSpPr>
          <p:nvPr/>
        </p:nvCxnSpPr>
        <p:spPr>
          <a:xfrm flipH="1">
            <a:off x="4922250" y="477132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04B685-C10D-4418-8C45-DB09CCC08C33}"/>
              </a:ext>
            </a:extLst>
          </p:cNvPr>
          <p:cNvCxnSpPr>
            <a:cxnSpLocks/>
          </p:cNvCxnSpPr>
          <p:nvPr/>
        </p:nvCxnSpPr>
        <p:spPr>
          <a:xfrm flipH="1">
            <a:off x="9398592" y="477132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A01477-3A11-41F0-914F-FCF492DB16A8}"/>
              </a:ext>
            </a:extLst>
          </p:cNvPr>
          <p:cNvCxnSpPr>
            <a:cxnSpLocks/>
          </p:cNvCxnSpPr>
          <p:nvPr/>
        </p:nvCxnSpPr>
        <p:spPr>
          <a:xfrm flipH="1">
            <a:off x="4274734" y="5329067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7C31E-CED2-4476-B294-D9717C325104}"/>
              </a:ext>
            </a:extLst>
          </p:cNvPr>
          <p:cNvGrpSpPr/>
          <p:nvPr/>
        </p:nvGrpSpPr>
        <p:grpSpPr>
          <a:xfrm>
            <a:off x="7822984" y="5297836"/>
            <a:ext cx="179873" cy="471639"/>
            <a:chOff x="8719213" y="2921749"/>
            <a:chExt cx="141062" cy="35372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0420429-8DE3-4009-BB87-E6D5E4036A3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1361506-B358-431A-97A3-0BCA228E29CE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911A1-EE28-48BB-8752-01BEC9F34013}"/>
              </a:ext>
            </a:extLst>
          </p:cNvPr>
          <p:cNvCxnSpPr>
            <a:cxnSpLocks/>
          </p:cNvCxnSpPr>
          <p:nvPr/>
        </p:nvCxnSpPr>
        <p:spPr>
          <a:xfrm flipH="1">
            <a:off x="6674214" y="531581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750365" y="119698"/>
            <a:ext cx="418131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93291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29878" y="119698"/>
            <a:ext cx="41018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93291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828446" y="480181"/>
            <a:ext cx="1110314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945808" y="2045585"/>
            <a:ext cx="10235208" cy="1397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</a:t>
            </a:r>
            <a:r>
              <a:rPr lang="vi-VN" sz="2800" ker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rước đ</a:t>
            </a:r>
            <a:r>
              <a:rPr lang="en-US" sz="2800" ker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èn</a:t>
            </a:r>
            <a:r>
              <a:rPr lang="vi-VN" sz="2800" ker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594805" y="1004085"/>
            <a:ext cx="115320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3924046"/>
            <a:ext cx="6053971" cy="196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97" y="3924047"/>
            <a:ext cx="4606317" cy="23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151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5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99792" y="140596"/>
            <a:ext cx="414155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93291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1160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lang="vi-VN" sz="2800" b="1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28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4873043" y="4218062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708621" y="4218062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lang="en-VN" sz="2800" kern="0" dirty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lang="en-US" sz="48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31096" y="119698"/>
            <a:ext cx="430058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lang="en-US" sz="3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93291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lang="en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en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en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en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</a:t>
            </a:r>
            <a:r>
              <a:rPr lang="en-VN" sz="20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20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VN" sz="20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</a:t>
            </a: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nhất không có </a:t>
            </a: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en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lang="en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algn="r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Đọc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mẫu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 đọc lời thoại nhân vật</a:t>
            </a:r>
            <a:endParaRPr lang="en-US" sz="40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E6770-9634-410C-9B98-14327F0E6745}"/>
              </a:ext>
            </a:extLst>
          </p:cNvPr>
          <p:cNvSpPr txBox="1"/>
          <p:nvPr/>
        </p:nvSpPr>
        <p:spPr>
          <a:xfrm>
            <a:off x="2928354" y="3218316"/>
            <a:ext cx="7840608" cy="1812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4 cô tiên: nhí nhảnh, hồn nhiên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bà Đất: trầm lắng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vi-VN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" y="452761"/>
            <a:ext cx="11186441" cy="6292373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1420</Words>
  <Application>Microsoft Office PowerPoint</Application>
  <PresentationFormat>Widescreen</PresentationFormat>
  <Paragraphs>107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等线 Light</vt:lpstr>
      <vt:lpstr>Arial</vt:lpstr>
      <vt:lpstr>Arial-Rounded</vt:lpstr>
      <vt:lpstr>Averta Std CY Bold</vt:lpstr>
      <vt:lpstr>Calibri</vt:lpstr>
      <vt:lpstr>Calibri Light</vt:lpstr>
      <vt:lpstr>Kalam</vt:lpstr>
      <vt:lpstr>Montserrat</vt:lpstr>
      <vt:lpstr>Quicksand Medium</vt:lpstr>
      <vt:lpstr>UTM Cookies</vt:lpstr>
      <vt:lpstr>千图网拥有20W+精美PPT模板 更多PPT模板下载至：www.58pic.com/office/ppt​​</vt:lpstr>
      <vt:lpstr>1_Doodle Sketchbook by Slidesgo</vt:lpstr>
      <vt:lpstr>Cute Sticker by Slidesgo</vt:lpstr>
      <vt:lpstr>Office 主题​​</vt:lpstr>
      <vt:lpstr>3_Office 主题​​</vt:lpstr>
      <vt:lpstr>2_Doodle Sketchbook by Slidesgo</vt:lpstr>
      <vt:lpstr>Hoạt động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20</cp:revision>
  <dcterms:created xsi:type="dcterms:W3CDTF">2021-07-10T02:53:27Z</dcterms:created>
  <dcterms:modified xsi:type="dcterms:W3CDTF">2023-01-31T09:00:48Z</dcterms:modified>
</cp:coreProperties>
</file>