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1.wav" ContentType="audio/x-wav"/>
  <Override PartName="/ppt/media/audio2.wav" ContentType="audio/x-wav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1"/>
  </p:notesMasterIdLst>
  <p:sldIdLst>
    <p:sldId id="2007577096" r:id="rId5"/>
    <p:sldId id="259" r:id="rId6"/>
    <p:sldId id="311" r:id="rId7"/>
    <p:sldId id="2007577097" r:id="rId8"/>
    <p:sldId id="318" r:id="rId9"/>
    <p:sldId id="2007577099" r:id="rId10"/>
    <p:sldId id="319" r:id="rId11"/>
    <p:sldId id="340" r:id="rId12"/>
    <p:sldId id="320" r:id="rId13"/>
    <p:sldId id="278" r:id="rId14"/>
    <p:sldId id="322" r:id="rId15"/>
    <p:sldId id="323" r:id="rId16"/>
    <p:sldId id="341" r:id="rId17"/>
    <p:sldId id="325" r:id="rId18"/>
    <p:sldId id="326" r:id="rId19"/>
    <p:sldId id="2007577095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1F245-B94D-49EC-9072-911A2B7D6CA0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BFCCF-5185-456A-9488-05E3F3BEB7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286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D3AC9-3560-40E7-BA92-C9728860D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D3AC9-3560-40E7-BA92-C9728860D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D3AC9-3560-40E7-BA92-C9728860D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3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8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1" y="274640"/>
            <a:ext cx="365548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00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848701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47356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7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242571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200157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7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762021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553819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584564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21777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5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7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0105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34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176062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00851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81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06381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53904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8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18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4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4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6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43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9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42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88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30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8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85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40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22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77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1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14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9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7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11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7484" y="1600202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471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117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64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61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35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1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4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8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9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9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2224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3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1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0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1133341" y="908720"/>
            <a:ext cx="8976573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kumimoji="0" lang="en-US" sz="4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4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ĐẾN VỚI TIẾT </a:t>
            </a:r>
            <a:r>
              <a:rPr kumimoji="0" lang="en-US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T</a:t>
            </a:r>
            <a:r>
              <a:rPr lang="vi-VN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Ự NHIÊN XÃ HỘI 2</a:t>
            </a:r>
            <a:endParaRPr kumimoji="0" sz="40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8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9422">
        <p:blinds dir="vert"/>
      </p:transition>
    </mc:Choice>
    <mc:Fallback>
      <p:transition spd="slow" advTm="2942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597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1416825"/>
            <a:ext cx="7112000" cy="2799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nhiều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ngang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6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2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038" y="643470"/>
            <a:ext cx="5895308" cy="55710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181" y="169339"/>
            <a:ext cx="2381955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hought Bubble: Cloud 4"/>
          <p:cNvSpPr/>
          <p:nvPr/>
        </p:nvSpPr>
        <p:spPr>
          <a:xfrm>
            <a:off x="124178" y="1772362"/>
            <a:ext cx="3544711" cy="2359377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6897514" y="1117606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5633156" y="2596450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746045" y="4185360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" name="Thought Bubble: Cloud 10"/>
          <p:cNvSpPr/>
          <p:nvPr/>
        </p:nvSpPr>
        <p:spPr>
          <a:xfrm>
            <a:off x="9461346" y="1196623"/>
            <a:ext cx="3544711" cy="2500488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597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2010828"/>
            <a:ext cx="7112000" cy="21236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mẹ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6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2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8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3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Chart, bubble ch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92" y="1828999"/>
            <a:ext cx="8048977" cy="40750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51380" y="6039561"/>
            <a:ext cx="8929511" cy="6999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70" y="1629664"/>
            <a:ext cx="10905066" cy="3598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6665" y="3415468"/>
            <a:ext cx="10949750" cy="37192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THANK YOU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Xin</a:t>
            </a:r>
            <a:r>
              <a:rPr kumimoji="0" lang="en-US" sz="6600" b="1" i="0" u="none" strike="noStrike" kern="1200" cap="none" spc="0" normalizeH="0" baseline="0" noProof="0" dirty="0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chào</a:t>
            </a:r>
            <a:r>
              <a:rPr kumimoji="0" lang="en-US" sz="6600" b="1" i="0" u="none" strike="noStrike" kern="1200" cap="none" spc="0" normalizeH="0" baseline="0" noProof="0" dirty="0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6600" b="1" i="0" u="none" strike="noStrike" kern="1200" cap="none" spc="0" normalizeH="0" baseline="0" noProof="0" dirty="0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hẹn</a:t>
            </a:r>
            <a:r>
              <a:rPr kumimoji="0" lang="en-US" sz="6600" b="1" i="0" u="none" strike="noStrike" kern="1200" cap="none" spc="0" normalizeH="0" baseline="0" noProof="0" dirty="0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gặp</a:t>
            </a:r>
            <a:r>
              <a:rPr kumimoji="0" lang="en-US" sz="6600" b="1" i="0" u="none" strike="noStrike" kern="1200" cap="none" spc="0" normalizeH="0" baseline="0" noProof="0" dirty="0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vi-VN" sz="66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  <a:endParaRPr kumimoji="0" lang="en-US" sz="66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rgbClr val="FFC000">
                      <a:tint val="70000"/>
                      <a:satMod val="200000"/>
                    </a:srgbClr>
                  </a:gs>
                  <a:gs pos="40000">
                    <a:srgbClr val="FFC000">
                      <a:tint val="90000"/>
                      <a:satMod val="130000"/>
                    </a:srgbClr>
                  </a:gs>
                  <a:gs pos="50000">
                    <a:srgbClr val="FFC000">
                      <a:tint val="90000"/>
                      <a:satMod val="130000"/>
                    </a:srgbClr>
                  </a:gs>
                  <a:gs pos="68000">
                    <a:srgbClr val="FFC000">
                      <a:tint val="90000"/>
                      <a:satMod val="130000"/>
                    </a:srgbClr>
                  </a:gs>
                  <a:gs pos="100000">
                    <a:srgbClr val="FFC000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FFC000">
                    <a:tint val="80000"/>
                    <a:satMod val="250000"/>
                    <a:alpha val="4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0230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949" y="154546"/>
            <a:ext cx="5217584" cy="62248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1524000" y="1920421"/>
            <a:ext cx="4978400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 1.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thế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hệ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trong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gia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đình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9733" y="662545"/>
            <a:ext cx="440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Gia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15" y="-785611"/>
            <a:ext cx="10413485" cy="58440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61319" y="2663589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4101" y="1305135"/>
            <a:ext cx="8087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 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en-SG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  <a:endParaRPr lang="en-SG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SG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SG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8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806386" y="-405899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14701" y="1309945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490" y="1825631"/>
            <a:ext cx="6423378" cy="3493029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383158" y="5779770"/>
            <a:ext cx="7399020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Gia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633980" y="5833110"/>
            <a:ext cx="6924675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783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6" grpId="1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490" y="1825631"/>
            <a:ext cx="6423378" cy="3493029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383158" y="5779770"/>
            <a:ext cx="7399020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Gia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633980" y="5833110"/>
            <a:ext cx="6924675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6" grpId="1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8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203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1.Nêu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389" y="1462881"/>
            <a:ext cx="8001000" cy="5076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02226" y="2167467"/>
            <a:ext cx="1309511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07380" y="1582914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22702" y="1899003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9721" y="3394516"/>
            <a:ext cx="1437923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44359" y="3016870"/>
            <a:ext cx="1174046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3544711" y="5655739"/>
            <a:ext cx="5904089" cy="810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410</Words>
  <Application>Microsoft Office PowerPoint</Application>
  <PresentationFormat>Custom</PresentationFormat>
  <Paragraphs>53</Paragraphs>
  <Slides>16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2_Office Theme</vt:lpstr>
      <vt:lpstr>1_Office Theme</vt:lpstr>
      <vt:lpstr>Office 主题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thiệu với các bạn về các thành viên trong gia đình em</vt:lpstr>
      <vt:lpstr>Giới thiệu với các bạn về các thành viên trong gia đình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Windows 10</dc:creator>
  <cp:lastModifiedBy>HP</cp:lastModifiedBy>
  <cp:revision>4</cp:revision>
  <dcterms:created xsi:type="dcterms:W3CDTF">2021-09-01T16:03:04Z</dcterms:created>
  <dcterms:modified xsi:type="dcterms:W3CDTF">2021-09-02T05:09:23Z</dcterms:modified>
</cp:coreProperties>
</file>