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665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6931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009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9403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1963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3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9007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8671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3823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2444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567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A2134-B66F-475C-A742-EE0306F7693E}" type="datetimeFigureOut">
              <a:rPr lang="en-SG" smtClean="0"/>
              <a:t>26/5/2023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455CA-079C-4D72-AAFC-9B4DDF561D8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7603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7407" y="1046922"/>
            <a:ext cx="9859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</a:t>
            </a:r>
            <a:endParaRPr lang="en-SG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2558" y="92815"/>
            <a:ext cx="110100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KỈ NIỆM 133 NĂM NGÀY SINH CỦA CHỦ TỊCH HỒ CHÍ MINH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(19/5/1890 – 19/5/2023)</a:t>
            </a:r>
            <a:endParaRPr lang="en-SG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3270" y="1215767"/>
            <a:ext cx="11978730" cy="53553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19/5/1890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Trù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Chung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Thịnh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(nay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An). 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05/6/1911,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miral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Latouche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Tréville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cứu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nước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phóng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tộc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Ðảng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bôn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Lênin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7/1920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Lênin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12/1920,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III,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163888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38200" y="164044"/>
            <a:ext cx="10062949" cy="67403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1930,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Long,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ngoặt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khủng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28/01/1941,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 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5/1941),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lẹ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Minh;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1945,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1975,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132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XIII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XX,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2020 - 2025,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./.</a:t>
            </a:r>
          </a:p>
        </p:txBody>
      </p:sp>
    </p:spTree>
    <p:extLst>
      <p:ext uri="{BB962C8B-B14F-4D97-AF65-F5344CB8AC3E}">
        <p14:creationId xmlns:p14="http://schemas.microsoft.com/office/powerpoint/2010/main" val="4031894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581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ltgsvn@outlook.com</dc:creator>
  <cp:lastModifiedBy>ltgsvn@outlook.com</cp:lastModifiedBy>
  <cp:revision>33</cp:revision>
  <dcterms:created xsi:type="dcterms:W3CDTF">2022-03-06T11:18:05Z</dcterms:created>
  <dcterms:modified xsi:type="dcterms:W3CDTF">2023-05-26T04:09:44Z</dcterms:modified>
</cp:coreProperties>
</file>