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444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234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296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56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741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672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945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906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725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221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213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3BA7-A20F-4DDE-B47E-3ABE7DBF4043}" type="datetimeFigureOut">
              <a:rPr lang="en-SG" smtClean="0"/>
              <a:t>29/3/2023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639A9-EA83-497C-AC26-A49AEA9DEF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055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8142" y="450574"/>
            <a:ext cx="1152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 CHÀO MỪNG QUỐC TẾ PHỤ NỮ 8/3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46922" y="835270"/>
            <a:ext cx="9992139" cy="5798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	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CBGV-NV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	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2023”.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	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	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CBGV-NV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1600" dirty="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“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97154" y="0"/>
            <a:ext cx="559769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88" y="-233822"/>
            <a:ext cx="8481261" cy="718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24" y="-576263"/>
            <a:ext cx="9912351" cy="74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84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2</cp:revision>
  <dcterms:created xsi:type="dcterms:W3CDTF">2022-12-29T06:59:37Z</dcterms:created>
  <dcterms:modified xsi:type="dcterms:W3CDTF">2023-03-29T03:48:07Z</dcterms:modified>
</cp:coreProperties>
</file>