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6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3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40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63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67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823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444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5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2134-B66F-475C-A742-EE0306F7693E}" type="datetimeFigureOut">
              <a:rPr lang="en-SG" smtClean="0"/>
              <a:t>28/2/2023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60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903" y="543339"/>
            <a:ext cx="9859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SINH HOẠT DƯỚI CỜ VỚI CÁC TIẾT MỤC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SẮC CỦA CÁC BẠN NHỎ LỚP 2A1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	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592" y="1736305"/>
            <a:ext cx="11092070" cy="477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20/2/2023,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2A1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SG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8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4504" y="2146852"/>
            <a:ext cx="1404731" cy="15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1" y="689113"/>
            <a:ext cx="11342531" cy="56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4504" y="2146852"/>
            <a:ext cx="1404731" cy="15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806" r="-2218"/>
          <a:stretch/>
        </p:blipFill>
        <p:spPr>
          <a:xfrm>
            <a:off x="1828800" y="195166"/>
            <a:ext cx="9677400" cy="66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4504" y="2146852"/>
            <a:ext cx="1404731" cy="15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1937"/>
            <a:ext cx="97536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ltgsvn@outlook.com</dc:creator>
  <cp:lastModifiedBy>ltgsvn@outlook.com</cp:lastModifiedBy>
  <cp:revision>6</cp:revision>
  <dcterms:created xsi:type="dcterms:W3CDTF">2022-03-06T11:18:05Z</dcterms:created>
  <dcterms:modified xsi:type="dcterms:W3CDTF">2023-02-28T02:08:51Z</dcterms:modified>
</cp:coreProperties>
</file>