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57" r:id="rId4"/>
    <p:sldId id="258" r:id="rId5"/>
    <p:sldId id="259"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30" d="100"/>
          <a:sy n="30" d="100"/>
        </p:scale>
        <p:origin x="2298" y="9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SG"/>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SG"/>
          </a:p>
        </p:txBody>
      </p:sp>
      <p:sp>
        <p:nvSpPr>
          <p:cNvPr id="4" name="Date Placeholder 3"/>
          <p:cNvSpPr>
            <a:spLocks noGrp="1"/>
          </p:cNvSpPr>
          <p:nvPr>
            <p:ph type="dt" sz="half" idx="10"/>
          </p:nvPr>
        </p:nvSpPr>
        <p:spPr/>
        <p:txBody>
          <a:bodyPr/>
          <a:lstStyle/>
          <a:p>
            <a:fld id="{787AF626-2AF8-435D-9694-731709FE8D2A}" type="datetimeFigureOut">
              <a:rPr lang="en-SG" smtClean="0"/>
              <a:t>28/2/2023</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D499F497-0FCC-4A61-B9C2-4DDDB90A7310}" type="slidenum">
              <a:rPr lang="en-SG" smtClean="0"/>
              <a:t>‹#›</a:t>
            </a:fld>
            <a:endParaRPr lang="en-SG"/>
          </a:p>
        </p:txBody>
      </p:sp>
    </p:spTree>
    <p:extLst>
      <p:ext uri="{BB962C8B-B14F-4D97-AF65-F5344CB8AC3E}">
        <p14:creationId xmlns:p14="http://schemas.microsoft.com/office/powerpoint/2010/main" val="2754548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787AF626-2AF8-435D-9694-731709FE8D2A}" type="datetimeFigureOut">
              <a:rPr lang="en-SG" smtClean="0"/>
              <a:t>28/2/2023</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D499F497-0FCC-4A61-B9C2-4DDDB90A7310}" type="slidenum">
              <a:rPr lang="en-SG" smtClean="0"/>
              <a:t>‹#›</a:t>
            </a:fld>
            <a:endParaRPr lang="en-SG"/>
          </a:p>
        </p:txBody>
      </p:sp>
    </p:spTree>
    <p:extLst>
      <p:ext uri="{BB962C8B-B14F-4D97-AF65-F5344CB8AC3E}">
        <p14:creationId xmlns:p14="http://schemas.microsoft.com/office/powerpoint/2010/main" val="703151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787AF626-2AF8-435D-9694-731709FE8D2A}" type="datetimeFigureOut">
              <a:rPr lang="en-SG" smtClean="0"/>
              <a:t>28/2/2023</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D499F497-0FCC-4A61-B9C2-4DDDB90A7310}" type="slidenum">
              <a:rPr lang="en-SG" smtClean="0"/>
              <a:t>‹#›</a:t>
            </a:fld>
            <a:endParaRPr lang="en-SG"/>
          </a:p>
        </p:txBody>
      </p:sp>
    </p:spTree>
    <p:extLst>
      <p:ext uri="{BB962C8B-B14F-4D97-AF65-F5344CB8AC3E}">
        <p14:creationId xmlns:p14="http://schemas.microsoft.com/office/powerpoint/2010/main" val="394131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787AF626-2AF8-435D-9694-731709FE8D2A}" type="datetimeFigureOut">
              <a:rPr lang="en-SG" smtClean="0"/>
              <a:t>28/2/2023</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D499F497-0FCC-4A61-B9C2-4DDDB90A7310}" type="slidenum">
              <a:rPr lang="en-SG" smtClean="0"/>
              <a:t>‹#›</a:t>
            </a:fld>
            <a:endParaRPr lang="en-SG"/>
          </a:p>
        </p:txBody>
      </p:sp>
    </p:spTree>
    <p:extLst>
      <p:ext uri="{BB962C8B-B14F-4D97-AF65-F5344CB8AC3E}">
        <p14:creationId xmlns:p14="http://schemas.microsoft.com/office/powerpoint/2010/main" val="3268035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SG"/>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87AF626-2AF8-435D-9694-731709FE8D2A}" type="datetimeFigureOut">
              <a:rPr lang="en-SG" smtClean="0"/>
              <a:t>28/2/2023</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D499F497-0FCC-4A61-B9C2-4DDDB90A7310}" type="slidenum">
              <a:rPr lang="en-SG" smtClean="0"/>
              <a:t>‹#›</a:t>
            </a:fld>
            <a:endParaRPr lang="en-SG"/>
          </a:p>
        </p:txBody>
      </p:sp>
    </p:spTree>
    <p:extLst>
      <p:ext uri="{BB962C8B-B14F-4D97-AF65-F5344CB8AC3E}">
        <p14:creationId xmlns:p14="http://schemas.microsoft.com/office/powerpoint/2010/main" val="3711919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Date Placeholder 4"/>
          <p:cNvSpPr>
            <a:spLocks noGrp="1"/>
          </p:cNvSpPr>
          <p:nvPr>
            <p:ph type="dt" sz="half" idx="10"/>
          </p:nvPr>
        </p:nvSpPr>
        <p:spPr/>
        <p:txBody>
          <a:bodyPr/>
          <a:lstStyle/>
          <a:p>
            <a:fld id="{787AF626-2AF8-435D-9694-731709FE8D2A}" type="datetimeFigureOut">
              <a:rPr lang="en-SG" smtClean="0"/>
              <a:t>28/2/2023</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D499F497-0FCC-4A61-B9C2-4DDDB90A7310}" type="slidenum">
              <a:rPr lang="en-SG" smtClean="0"/>
              <a:t>‹#›</a:t>
            </a:fld>
            <a:endParaRPr lang="en-SG"/>
          </a:p>
        </p:txBody>
      </p:sp>
    </p:spTree>
    <p:extLst>
      <p:ext uri="{BB962C8B-B14F-4D97-AF65-F5344CB8AC3E}">
        <p14:creationId xmlns:p14="http://schemas.microsoft.com/office/powerpoint/2010/main" val="3275693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SG"/>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Date Placeholder 6"/>
          <p:cNvSpPr>
            <a:spLocks noGrp="1"/>
          </p:cNvSpPr>
          <p:nvPr>
            <p:ph type="dt" sz="half" idx="10"/>
          </p:nvPr>
        </p:nvSpPr>
        <p:spPr/>
        <p:txBody>
          <a:bodyPr/>
          <a:lstStyle/>
          <a:p>
            <a:fld id="{787AF626-2AF8-435D-9694-731709FE8D2A}" type="datetimeFigureOut">
              <a:rPr lang="en-SG" smtClean="0"/>
              <a:t>28/2/2023</a:t>
            </a:fld>
            <a:endParaRPr lang="en-SG"/>
          </a:p>
        </p:txBody>
      </p:sp>
      <p:sp>
        <p:nvSpPr>
          <p:cNvPr id="8" name="Footer Placeholder 7"/>
          <p:cNvSpPr>
            <a:spLocks noGrp="1"/>
          </p:cNvSpPr>
          <p:nvPr>
            <p:ph type="ftr" sz="quarter" idx="11"/>
          </p:nvPr>
        </p:nvSpPr>
        <p:spPr/>
        <p:txBody>
          <a:bodyPr/>
          <a:lstStyle/>
          <a:p>
            <a:endParaRPr lang="en-SG"/>
          </a:p>
        </p:txBody>
      </p:sp>
      <p:sp>
        <p:nvSpPr>
          <p:cNvPr id="9" name="Slide Number Placeholder 8"/>
          <p:cNvSpPr>
            <a:spLocks noGrp="1"/>
          </p:cNvSpPr>
          <p:nvPr>
            <p:ph type="sldNum" sz="quarter" idx="12"/>
          </p:nvPr>
        </p:nvSpPr>
        <p:spPr/>
        <p:txBody>
          <a:bodyPr/>
          <a:lstStyle/>
          <a:p>
            <a:fld id="{D499F497-0FCC-4A61-B9C2-4DDDB90A7310}" type="slidenum">
              <a:rPr lang="en-SG" smtClean="0"/>
              <a:t>‹#›</a:t>
            </a:fld>
            <a:endParaRPr lang="en-SG"/>
          </a:p>
        </p:txBody>
      </p:sp>
    </p:spTree>
    <p:extLst>
      <p:ext uri="{BB962C8B-B14F-4D97-AF65-F5344CB8AC3E}">
        <p14:creationId xmlns:p14="http://schemas.microsoft.com/office/powerpoint/2010/main" val="80470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Date Placeholder 2"/>
          <p:cNvSpPr>
            <a:spLocks noGrp="1"/>
          </p:cNvSpPr>
          <p:nvPr>
            <p:ph type="dt" sz="half" idx="10"/>
          </p:nvPr>
        </p:nvSpPr>
        <p:spPr/>
        <p:txBody>
          <a:bodyPr/>
          <a:lstStyle/>
          <a:p>
            <a:fld id="{787AF626-2AF8-435D-9694-731709FE8D2A}" type="datetimeFigureOut">
              <a:rPr lang="en-SG" smtClean="0"/>
              <a:t>28/2/2023</a:t>
            </a:fld>
            <a:endParaRPr lang="en-SG"/>
          </a:p>
        </p:txBody>
      </p:sp>
      <p:sp>
        <p:nvSpPr>
          <p:cNvPr id="4" name="Footer Placeholder 3"/>
          <p:cNvSpPr>
            <a:spLocks noGrp="1"/>
          </p:cNvSpPr>
          <p:nvPr>
            <p:ph type="ftr" sz="quarter" idx="11"/>
          </p:nvPr>
        </p:nvSpPr>
        <p:spPr/>
        <p:txBody>
          <a:bodyPr/>
          <a:lstStyle/>
          <a:p>
            <a:endParaRPr lang="en-SG"/>
          </a:p>
        </p:txBody>
      </p:sp>
      <p:sp>
        <p:nvSpPr>
          <p:cNvPr id="5" name="Slide Number Placeholder 4"/>
          <p:cNvSpPr>
            <a:spLocks noGrp="1"/>
          </p:cNvSpPr>
          <p:nvPr>
            <p:ph type="sldNum" sz="quarter" idx="12"/>
          </p:nvPr>
        </p:nvSpPr>
        <p:spPr/>
        <p:txBody>
          <a:bodyPr/>
          <a:lstStyle/>
          <a:p>
            <a:fld id="{D499F497-0FCC-4A61-B9C2-4DDDB90A7310}" type="slidenum">
              <a:rPr lang="en-SG" smtClean="0"/>
              <a:t>‹#›</a:t>
            </a:fld>
            <a:endParaRPr lang="en-SG"/>
          </a:p>
        </p:txBody>
      </p:sp>
    </p:spTree>
    <p:extLst>
      <p:ext uri="{BB962C8B-B14F-4D97-AF65-F5344CB8AC3E}">
        <p14:creationId xmlns:p14="http://schemas.microsoft.com/office/powerpoint/2010/main" val="2933545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7AF626-2AF8-435D-9694-731709FE8D2A}" type="datetimeFigureOut">
              <a:rPr lang="en-SG" smtClean="0"/>
              <a:t>28/2/2023</a:t>
            </a:fld>
            <a:endParaRPr lang="en-SG"/>
          </a:p>
        </p:txBody>
      </p:sp>
      <p:sp>
        <p:nvSpPr>
          <p:cNvPr id="3" name="Footer Placeholder 2"/>
          <p:cNvSpPr>
            <a:spLocks noGrp="1"/>
          </p:cNvSpPr>
          <p:nvPr>
            <p:ph type="ftr" sz="quarter" idx="11"/>
          </p:nvPr>
        </p:nvSpPr>
        <p:spPr/>
        <p:txBody>
          <a:bodyPr/>
          <a:lstStyle/>
          <a:p>
            <a:endParaRPr lang="en-SG"/>
          </a:p>
        </p:txBody>
      </p:sp>
      <p:sp>
        <p:nvSpPr>
          <p:cNvPr id="4" name="Slide Number Placeholder 3"/>
          <p:cNvSpPr>
            <a:spLocks noGrp="1"/>
          </p:cNvSpPr>
          <p:nvPr>
            <p:ph type="sldNum" sz="quarter" idx="12"/>
          </p:nvPr>
        </p:nvSpPr>
        <p:spPr/>
        <p:txBody>
          <a:bodyPr/>
          <a:lstStyle/>
          <a:p>
            <a:fld id="{D499F497-0FCC-4A61-B9C2-4DDDB90A7310}" type="slidenum">
              <a:rPr lang="en-SG" smtClean="0"/>
              <a:t>‹#›</a:t>
            </a:fld>
            <a:endParaRPr lang="en-SG"/>
          </a:p>
        </p:txBody>
      </p:sp>
    </p:spTree>
    <p:extLst>
      <p:ext uri="{BB962C8B-B14F-4D97-AF65-F5344CB8AC3E}">
        <p14:creationId xmlns:p14="http://schemas.microsoft.com/office/powerpoint/2010/main" val="1998881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SG"/>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87AF626-2AF8-435D-9694-731709FE8D2A}" type="datetimeFigureOut">
              <a:rPr lang="en-SG" smtClean="0"/>
              <a:t>28/2/2023</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D499F497-0FCC-4A61-B9C2-4DDDB90A7310}" type="slidenum">
              <a:rPr lang="en-SG" smtClean="0"/>
              <a:t>‹#›</a:t>
            </a:fld>
            <a:endParaRPr lang="en-SG"/>
          </a:p>
        </p:txBody>
      </p:sp>
    </p:spTree>
    <p:extLst>
      <p:ext uri="{BB962C8B-B14F-4D97-AF65-F5344CB8AC3E}">
        <p14:creationId xmlns:p14="http://schemas.microsoft.com/office/powerpoint/2010/main" val="375025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SG"/>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87AF626-2AF8-435D-9694-731709FE8D2A}" type="datetimeFigureOut">
              <a:rPr lang="en-SG" smtClean="0"/>
              <a:t>28/2/2023</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D499F497-0FCC-4A61-B9C2-4DDDB90A7310}" type="slidenum">
              <a:rPr lang="en-SG" smtClean="0"/>
              <a:t>‹#›</a:t>
            </a:fld>
            <a:endParaRPr lang="en-SG"/>
          </a:p>
        </p:txBody>
      </p:sp>
    </p:spTree>
    <p:extLst>
      <p:ext uri="{BB962C8B-B14F-4D97-AF65-F5344CB8AC3E}">
        <p14:creationId xmlns:p14="http://schemas.microsoft.com/office/powerpoint/2010/main" val="2186889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SG"/>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7AF626-2AF8-435D-9694-731709FE8D2A}" type="datetimeFigureOut">
              <a:rPr lang="en-SG" smtClean="0"/>
              <a:t>28/2/2023</a:t>
            </a:fld>
            <a:endParaRPr lang="en-SG"/>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99F497-0FCC-4A61-B9C2-4DDDB90A7310}" type="slidenum">
              <a:rPr lang="en-SG" smtClean="0"/>
              <a:t>‹#›</a:t>
            </a:fld>
            <a:endParaRPr lang="en-SG"/>
          </a:p>
        </p:txBody>
      </p:sp>
    </p:spTree>
    <p:extLst>
      <p:ext uri="{BB962C8B-B14F-4D97-AF65-F5344CB8AC3E}">
        <p14:creationId xmlns:p14="http://schemas.microsoft.com/office/powerpoint/2010/main" val="30467792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rot="10800000" flipV="1">
            <a:off x="307975" y="1045006"/>
            <a:ext cx="11045588" cy="5970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kumimoji="0" lang="en-US" altLang="en-US" sz="2400" b="0" i="0" u="none" strike="noStrike" cap="none" normalizeH="0" baseline="0" dirty="0" smtClean="0">
                <a:ln>
                  <a:noFill/>
                </a:ln>
                <a:solidFill>
                  <a:srgbClr val="212529"/>
                </a:solidFill>
                <a:effectLst/>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Ngày nay, rác thải nhựa đang là một trong những mối lo ngại hàng đầu của loài người. Đó là lý do vì sao các sản phẩm tái chế từ chai nhựa ra đời và đã tạo được làn sóng lan khắp rộng rãi. Rác thải nhựa được coi như một trong những mối đe dọa nhiều nhất đối với môi trường. Theo một báo cáo, mỗi năm thế giới sẽ thải ra khoảng 500 tỷ chai nhựa,... loại rác thải này thực sự ảnh hưởng đến nhiều đến môi trường sống của chúng ta cũng như của các loại sinh vật trên thế giới.  Do vậy, hãy tận dụng nó và tái chế nó cho cuộc sống tươi đẹp hơn phải không?</a:t>
            </a:r>
          </a:p>
          <a:p>
            <a:r>
              <a:rPr lang="vi-VN" sz="2400" dirty="0">
                <a:latin typeface="Times New Roman" panose="02020603050405020304" pitchFamily="18" charset="0"/>
                <a:cs typeface="Times New Roman" panose="02020603050405020304" pitchFamily="18" charset="0"/>
              </a:rPr>
              <a:t>         Nếu trong kho nhà bạn thì có quá nhiều chai nhựa cũ, còn chần chừ gì mà không tái chế ngay để tiết kiệm và làm xanh môi trường sống nào! Hãy cùng học sinh Trường Tiểu học </a:t>
            </a:r>
            <a:r>
              <a:rPr lang="en-US" sz="2400" dirty="0" err="1" smtClean="0">
                <a:latin typeface="Times New Roman" panose="02020603050405020304" pitchFamily="18" charset="0"/>
                <a:cs typeface="Times New Roman" panose="02020603050405020304" pitchFamily="18" charset="0"/>
              </a:rPr>
              <a:t>Giang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Biên</a:t>
            </a:r>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cầm </a:t>
            </a:r>
            <a:r>
              <a:rPr lang="vi-VN" sz="2400" dirty="0">
                <a:latin typeface="Times New Roman" panose="02020603050405020304" pitchFamily="18" charset="0"/>
                <a:cs typeface="Times New Roman" panose="02020603050405020304" pitchFamily="18" charset="0"/>
              </a:rPr>
              <a:t>kéo, sử dụng màu vẽ, keo, … và thỏa sức sáng tạo tái chế chai nhựa để hành động vì một môi trường xanh thông qua Cuộc thi </a:t>
            </a:r>
            <a:r>
              <a:rPr lang="vi-VN" sz="2400" i="1" dirty="0">
                <a:latin typeface="Times New Roman" panose="02020603050405020304" pitchFamily="18" charset="0"/>
                <a:cs typeface="Times New Roman" panose="02020603050405020304" pitchFamily="18" charset="0"/>
              </a:rPr>
              <a:t>“Sản phẩm tái chế thân thiện với môi trường”</a:t>
            </a:r>
            <a:r>
              <a:rPr lang="vi-VN" sz="2400" dirty="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nhé!</a:t>
            </a:r>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100</a:t>
            </a:r>
            <a:r>
              <a:rPr lang="vi-VN" sz="2400" dirty="0">
                <a:latin typeface="Times New Roman" panose="02020603050405020304" pitchFamily="18" charset="0"/>
                <a:cs typeface="Times New Roman" panose="02020603050405020304" pitchFamily="18" charset="0"/>
              </a:rPr>
              <a:t>% các </a:t>
            </a:r>
            <a:r>
              <a:rPr lang="en-US" sz="2400" dirty="0" err="1" smtClean="0">
                <a:latin typeface="Times New Roman" panose="02020603050405020304" pitchFamily="18" charset="0"/>
                <a:cs typeface="Times New Roman" panose="02020603050405020304" pitchFamily="18" charset="0"/>
              </a:rPr>
              <a:t>bạn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lớp</a:t>
            </a:r>
            <a:r>
              <a:rPr lang="en-US" sz="2400" dirty="0" smtClean="0">
                <a:latin typeface="Times New Roman" panose="02020603050405020304" pitchFamily="18" charset="0"/>
                <a:cs typeface="Times New Roman" panose="02020603050405020304" pitchFamily="18" charset="0"/>
              </a:rPr>
              <a:t> 2A1 </a:t>
            </a:r>
            <a:r>
              <a:rPr lang="vi-VN" sz="2400" dirty="0" smtClean="0">
                <a:latin typeface="Times New Roman" panose="02020603050405020304" pitchFamily="18" charset="0"/>
                <a:cs typeface="Times New Roman" panose="02020603050405020304" pitchFamily="18" charset="0"/>
              </a:rPr>
              <a:t>tham </a:t>
            </a:r>
            <a:r>
              <a:rPr lang="vi-VN" sz="2400" dirty="0">
                <a:latin typeface="Times New Roman" panose="02020603050405020304" pitchFamily="18" charset="0"/>
                <a:cs typeface="Times New Roman" panose="02020603050405020304" pitchFamily="18" charset="0"/>
              </a:rPr>
              <a:t>gia cuộc </a:t>
            </a:r>
            <a:r>
              <a:rPr lang="vi-VN" sz="2400" dirty="0" smtClean="0">
                <a:latin typeface="Times New Roman" panose="02020603050405020304" pitchFamily="18" charset="0"/>
                <a:cs typeface="Times New Roman" panose="02020603050405020304" pitchFamily="18" charset="0"/>
              </a:rPr>
              <a:t>thi</a:t>
            </a:r>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Nhà </a:t>
            </a:r>
            <a:r>
              <a:rPr lang="vi-VN" sz="2400" dirty="0">
                <a:latin typeface="Times New Roman" panose="02020603050405020304" pitchFamily="18" charset="0"/>
                <a:cs typeface="Times New Roman" panose="02020603050405020304" pitchFamily="18" charset="0"/>
              </a:rPr>
              <a:t>trường đã chấm lựa chọn, khen </a:t>
            </a:r>
            <a:r>
              <a:rPr lang="vi-VN" sz="2400" dirty="0" smtClean="0">
                <a:latin typeface="Times New Roman" panose="02020603050405020304" pitchFamily="18" charset="0"/>
                <a:cs typeface="Times New Roman" panose="02020603050405020304" pitchFamily="18" charset="0"/>
              </a:rPr>
              <a:t>thưởng </a:t>
            </a:r>
            <a:r>
              <a:rPr lang="vi-VN" sz="2400" dirty="0">
                <a:latin typeface="Times New Roman" panose="02020603050405020304" pitchFamily="18" charset="0"/>
                <a:cs typeface="Times New Roman" panose="02020603050405020304" pitchFamily="18" charset="0"/>
              </a:rPr>
              <a:t>sản phẩm tiêu biểu của các lớp,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bạn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Trần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Ngọc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Linh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Trang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giành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giải</a:t>
            </a:r>
            <a:r>
              <a:rPr lang="en-US" sz="2400" dirty="0" smtClean="0">
                <a:latin typeface="Times New Roman" panose="02020603050405020304" pitchFamily="18" charset="0"/>
                <a:cs typeface="Times New Roman" panose="02020603050405020304" pitchFamily="18" charset="0"/>
              </a:rPr>
              <a:t> Ba</a:t>
            </a:r>
            <a:r>
              <a:rPr lang="vi-VN" sz="2400" dirty="0" smtClean="0">
                <a:latin typeface="Times New Roman" panose="02020603050405020304" pitchFamily="18" charset="0"/>
                <a:cs typeface="Times New Roman" panose="02020603050405020304" pitchFamily="18" charset="0"/>
              </a:rPr>
              <a:t>. </a:t>
            </a:r>
            <a:endParaRPr lang="en-US" sz="2400" dirty="0" smtClean="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Một</a:t>
            </a:r>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số </a:t>
            </a:r>
            <a:r>
              <a:rPr lang="vi-VN" sz="2400" dirty="0">
                <a:latin typeface="Times New Roman" panose="02020603050405020304" pitchFamily="18" charset="0"/>
                <a:cs typeface="Times New Roman" panose="02020603050405020304" pitchFamily="18" charset="0"/>
              </a:rPr>
              <a:t>hình ảnh về sản phẩm tái chế thân thiện với môi </a:t>
            </a:r>
            <a:r>
              <a:rPr lang="vi-VN" sz="2400" dirty="0" smtClean="0">
                <a:latin typeface="Times New Roman" panose="02020603050405020304" pitchFamily="18" charset="0"/>
                <a:cs typeface="Times New Roman" panose="02020603050405020304" pitchFamily="18" charset="0"/>
              </a:rPr>
              <a:t>trường</a:t>
            </a:r>
            <a:r>
              <a:rPr lang="en-US" sz="2400" dirty="0" smtClean="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5" name="AutoShape 2" descr="https://quantri.longbien.edu.vn/UploadFolderNew/SGDLongBien/Image/thcsthuongthanh/132540027_2861716654075996_7069310600295765157_o_24122020.jpg?w=900"/>
          <p:cNvSpPr>
            <a:spLocks noChangeAspect="1" noChangeArrowheads="1"/>
          </p:cNvSpPr>
          <p:nvPr/>
        </p:nvSpPr>
        <p:spPr bwMode="auto">
          <a:xfrm>
            <a:off x="155575" y="-22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SG"/>
          </a:p>
        </p:txBody>
      </p:sp>
      <p:sp>
        <p:nvSpPr>
          <p:cNvPr id="6" name="TextBox 5"/>
          <p:cNvSpPr txBox="1"/>
          <p:nvPr/>
        </p:nvSpPr>
        <p:spPr>
          <a:xfrm>
            <a:off x="1683026" y="76200"/>
            <a:ext cx="9090991" cy="1077218"/>
          </a:xfrm>
          <a:prstGeom prst="rect">
            <a:avLst/>
          </a:prstGeom>
          <a:no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CÁC BẠN NHỎ LỚP 2A1 SÁNG TẠO VỚI </a:t>
            </a:r>
          </a:p>
          <a:p>
            <a:pPr algn="ctr"/>
            <a:r>
              <a:rPr lang="en-US" sz="3200" b="1" dirty="0" smtClean="0">
                <a:solidFill>
                  <a:srgbClr val="FF0000"/>
                </a:solidFill>
                <a:latin typeface="Times New Roman" panose="02020603050405020304" pitchFamily="18" charset="0"/>
                <a:cs typeface="Times New Roman" panose="02020603050405020304" pitchFamily="18" charset="0"/>
              </a:rPr>
              <a:t>CÁC VẬT LIỆU TÁI CHẾ</a:t>
            </a:r>
            <a:endParaRPr lang="en-SG"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73452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SG"/>
          </a:p>
        </p:txBody>
      </p:sp>
      <p:sp>
        <p:nvSpPr>
          <p:cNvPr id="3" name="Content Placeholder 2"/>
          <p:cNvSpPr>
            <a:spLocks noGrp="1"/>
          </p:cNvSpPr>
          <p:nvPr>
            <p:ph idx="1"/>
          </p:nvPr>
        </p:nvSpPr>
        <p:spPr/>
        <p:txBody>
          <a:bodyPr/>
          <a:lstStyle/>
          <a:p>
            <a:endParaRPr lang="en-SG"/>
          </a:p>
        </p:txBody>
      </p:sp>
      <p:pic>
        <p:nvPicPr>
          <p:cNvPr id="5" name="Picture 4"/>
          <p:cNvPicPr>
            <a:picLocks noChangeAspect="1"/>
          </p:cNvPicPr>
          <p:nvPr/>
        </p:nvPicPr>
        <p:blipFill>
          <a:blip r:embed="rId2"/>
          <a:stretch>
            <a:fillRect/>
          </a:stretch>
        </p:blipFill>
        <p:spPr>
          <a:xfrm>
            <a:off x="281929" y="612727"/>
            <a:ext cx="11910071" cy="5564236"/>
          </a:xfrm>
          <a:prstGeom prst="rect">
            <a:avLst/>
          </a:prstGeom>
        </p:spPr>
      </p:pic>
    </p:spTree>
    <p:extLst>
      <p:ext uri="{BB962C8B-B14F-4D97-AF65-F5344CB8AC3E}">
        <p14:creationId xmlns:p14="http://schemas.microsoft.com/office/powerpoint/2010/main" val="25983008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SG"/>
          </a:p>
        </p:txBody>
      </p:sp>
      <p:sp>
        <p:nvSpPr>
          <p:cNvPr id="3" name="Content Placeholder 2"/>
          <p:cNvSpPr>
            <a:spLocks noGrp="1"/>
          </p:cNvSpPr>
          <p:nvPr>
            <p:ph idx="1"/>
          </p:nvPr>
        </p:nvSpPr>
        <p:spPr/>
        <p:txBody>
          <a:bodyPr/>
          <a:lstStyle/>
          <a:p>
            <a:endParaRPr lang="en-SG"/>
          </a:p>
        </p:txBody>
      </p:sp>
      <p:pic>
        <p:nvPicPr>
          <p:cNvPr id="5" name="Picture 4"/>
          <p:cNvPicPr>
            <a:picLocks noChangeAspect="1"/>
          </p:cNvPicPr>
          <p:nvPr/>
        </p:nvPicPr>
        <p:blipFill rotWithShape="1">
          <a:blip r:embed="rId2"/>
          <a:srcRect t="24683" r="367" b="19704"/>
          <a:stretch/>
        </p:blipFill>
        <p:spPr>
          <a:xfrm>
            <a:off x="3032351" y="0"/>
            <a:ext cx="5740015" cy="6858000"/>
          </a:xfrm>
          <a:prstGeom prst="rect">
            <a:avLst/>
          </a:prstGeom>
        </p:spPr>
      </p:pic>
    </p:spTree>
    <p:extLst>
      <p:ext uri="{BB962C8B-B14F-4D97-AF65-F5344CB8AC3E}">
        <p14:creationId xmlns:p14="http://schemas.microsoft.com/office/powerpoint/2010/main" val="37695857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SG"/>
          </a:p>
        </p:txBody>
      </p:sp>
      <p:sp>
        <p:nvSpPr>
          <p:cNvPr id="3" name="Content Placeholder 2"/>
          <p:cNvSpPr>
            <a:spLocks noGrp="1"/>
          </p:cNvSpPr>
          <p:nvPr>
            <p:ph idx="1"/>
          </p:nvPr>
        </p:nvSpPr>
        <p:spPr/>
        <p:txBody>
          <a:bodyPr/>
          <a:lstStyle/>
          <a:p>
            <a:endParaRPr lang="en-SG"/>
          </a:p>
        </p:txBody>
      </p:sp>
      <p:pic>
        <p:nvPicPr>
          <p:cNvPr id="5" name="Picture 4"/>
          <p:cNvPicPr>
            <a:picLocks noChangeAspect="1"/>
          </p:cNvPicPr>
          <p:nvPr/>
        </p:nvPicPr>
        <p:blipFill>
          <a:blip r:embed="rId2"/>
          <a:stretch>
            <a:fillRect/>
          </a:stretch>
        </p:blipFill>
        <p:spPr>
          <a:xfrm>
            <a:off x="1" y="777064"/>
            <a:ext cx="12192000" cy="5695950"/>
          </a:xfrm>
          <a:prstGeom prst="rect">
            <a:avLst/>
          </a:prstGeom>
        </p:spPr>
      </p:pic>
    </p:spTree>
    <p:extLst>
      <p:ext uri="{BB962C8B-B14F-4D97-AF65-F5344CB8AC3E}">
        <p14:creationId xmlns:p14="http://schemas.microsoft.com/office/powerpoint/2010/main" val="41042012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SG"/>
          </a:p>
        </p:txBody>
      </p:sp>
      <p:sp>
        <p:nvSpPr>
          <p:cNvPr id="3" name="Content Placeholder 2"/>
          <p:cNvSpPr>
            <a:spLocks noGrp="1"/>
          </p:cNvSpPr>
          <p:nvPr>
            <p:ph idx="1"/>
          </p:nvPr>
        </p:nvSpPr>
        <p:spPr/>
        <p:txBody>
          <a:bodyPr/>
          <a:lstStyle/>
          <a:p>
            <a:endParaRPr lang="en-SG"/>
          </a:p>
        </p:txBody>
      </p:sp>
      <p:pic>
        <p:nvPicPr>
          <p:cNvPr id="5" name="Picture 4"/>
          <p:cNvPicPr>
            <a:picLocks noChangeAspect="1"/>
          </p:cNvPicPr>
          <p:nvPr/>
        </p:nvPicPr>
        <p:blipFill>
          <a:blip r:embed="rId2"/>
          <a:stretch>
            <a:fillRect/>
          </a:stretch>
        </p:blipFill>
        <p:spPr>
          <a:xfrm>
            <a:off x="3722914" y="0"/>
            <a:ext cx="5162550" cy="6883400"/>
          </a:xfrm>
          <a:prstGeom prst="rect">
            <a:avLst/>
          </a:prstGeom>
        </p:spPr>
      </p:pic>
    </p:spTree>
    <p:extLst>
      <p:ext uri="{BB962C8B-B14F-4D97-AF65-F5344CB8AC3E}">
        <p14:creationId xmlns:p14="http://schemas.microsoft.com/office/powerpoint/2010/main" val="35505969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13</Words>
  <Application>Microsoft Office PowerPoint</Application>
  <PresentationFormat>Widescreen</PresentationFormat>
  <Paragraphs>5</Paragraphs>
  <Slides>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vt:i4>
      </vt:variant>
    </vt:vector>
  </HeadingPairs>
  <TitlesOfParts>
    <vt:vector size="10"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ltgsvn@outlook.com</dc:creator>
  <cp:lastModifiedBy>ltgsvn@outlook.com</cp:lastModifiedBy>
  <cp:revision>2</cp:revision>
  <dcterms:created xsi:type="dcterms:W3CDTF">2022-12-29T07:15:59Z</dcterms:created>
  <dcterms:modified xsi:type="dcterms:W3CDTF">2023-02-28T02:22:54Z</dcterms:modified>
</cp:coreProperties>
</file>