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4" r:id="rId5"/>
    <p:sldMasterId id="2147483736" r:id="rId6"/>
  </p:sldMasterIdLst>
  <p:notesMasterIdLst>
    <p:notesMasterId r:id="rId26"/>
  </p:notesMasterIdLst>
  <p:sldIdLst>
    <p:sldId id="309" r:id="rId7"/>
    <p:sldId id="286" r:id="rId8"/>
    <p:sldId id="311" r:id="rId9"/>
    <p:sldId id="312" r:id="rId10"/>
    <p:sldId id="313" r:id="rId11"/>
    <p:sldId id="291" r:id="rId12"/>
    <p:sldId id="261" r:id="rId13"/>
    <p:sldId id="262" r:id="rId14"/>
    <p:sldId id="263" r:id="rId15"/>
    <p:sldId id="271" r:id="rId16"/>
    <p:sldId id="264" r:id="rId17"/>
    <p:sldId id="265" r:id="rId18"/>
    <p:sldId id="266" r:id="rId19"/>
    <p:sldId id="267" r:id="rId20"/>
    <p:sldId id="268" r:id="rId21"/>
    <p:sldId id="269" r:id="rId22"/>
    <p:sldId id="293" r:id="rId23"/>
    <p:sldId id="314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3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4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2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1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0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895056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21826E-31F9-46EB-9754-D39F43BF3AB6}"/>
              </a:ext>
            </a:extLst>
          </p:cNvPr>
          <p:cNvSpPr txBox="1"/>
          <p:nvPr/>
        </p:nvSpPr>
        <p:spPr>
          <a:xfrm>
            <a:off x="2680896" y="648970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A4B93D76-03D0-46F8-BFA3-695334DD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200B29-51C4-4D5B-8EE7-48815F62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5" y="710881"/>
            <a:ext cx="9726908" cy="12455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310C33-9230-423E-B0E2-26F6480E85CA}"/>
              </a:ext>
            </a:extLst>
          </p:cNvPr>
          <p:cNvSpPr/>
          <p:nvPr/>
        </p:nvSpPr>
        <p:spPr>
          <a:xfrm>
            <a:off x="3200400" y="2443991"/>
            <a:ext cx="6687879" cy="12455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xăng-ti-mét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89 + 9 = 98 (cm)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47CF9-09CE-4DD1-A9FC-0469A8581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224CD4C-6A57-4C8D-89E6-8D91179EEAB2}"/>
              </a:ext>
            </a:extLst>
          </p:cNvPr>
          <p:cNvSpPr/>
          <p:nvPr/>
        </p:nvSpPr>
        <p:spPr>
          <a:xfrm>
            <a:off x="1711842" y="4529470"/>
            <a:ext cx="8229600" cy="160551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ABC </a:t>
            </a:r>
            <a:r>
              <a:rPr lang="en-US" sz="2800" dirty="0" err="1"/>
              <a:t>dài</a:t>
            </a:r>
            <a:r>
              <a:rPr lang="en-US" sz="2800" dirty="0"/>
              <a:t>: 52 + 38 = 90 (cm)</a:t>
            </a:r>
          </a:p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MNPQ </a:t>
            </a:r>
            <a:r>
              <a:rPr lang="en-US" sz="2800" dirty="0" err="1"/>
              <a:t>dài</a:t>
            </a:r>
            <a:r>
              <a:rPr lang="en-US" sz="2800" dirty="0"/>
              <a:t>: 39 + 23 + 35 =97 (cm)</a:t>
            </a:r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Đường</a:t>
            </a:r>
            <a:r>
              <a:rPr lang="en-US" sz="2800" dirty="0"/>
              <a:t> ABC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53738-6587-41F5-AA5A-D6F63CD4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765" y="141657"/>
            <a:ext cx="9090837" cy="35337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2CA866-645C-4498-A519-52DA7D23D658}"/>
              </a:ext>
            </a:extLst>
          </p:cNvPr>
          <p:cNvSpPr/>
          <p:nvPr/>
        </p:nvSpPr>
        <p:spPr>
          <a:xfrm>
            <a:off x="2317897" y="317038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8B541-1F62-47AD-8F4E-9A95643EE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897" y="3931388"/>
            <a:ext cx="7040193" cy="26930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4F5F4F9-A8CA-4ABF-9AA8-53A7A66A0369}"/>
              </a:ext>
            </a:extLst>
          </p:cNvPr>
          <p:cNvSpPr/>
          <p:nvPr/>
        </p:nvSpPr>
        <p:spPr>
          <a:xfrm>
            <a:off x="6262576" y="624546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32A4F-46A1-4CD0-A0A0-D69ED5BF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51" y="1339703"/>
            <a:ext cx="9363075" cy="394191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7D22B53-7861-43D9-92D9-DFAB5A2EC296}"/>
              </a:ext>
            </a:extLst>
          </p:cNvPr>
          <p:cNvSpPr/>
          <p:nvPr/>
        </p:nvSpPr>
        <p:spPr>
          <a:xfrm>
            <a:off x="4752753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64A6052-D1E5-4D91-A634-C596A0A12084}"/>
              </a:ext>
            </a:extLst>
          </p:cNvPr>
          <p:cNvSpPr/>
          <p:nvPr/>
        </p:nvSpPr>
        <p:spPr>
          <a:xfrm>
            <a:off x="8718365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79BE-32EF-47F8-AF99-229397A1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9" y="664756"/>
            <a:ext cx="9420446" cy="2381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65FE54-E2B3-4515-855A-664299837AC0}"/>
              </a:ext>
            </a:extLst>
          </p:cNvPr>
          <p:cNvSpPr/>
          <p:nvPr/>
        </p:nvSpPr>
        <p:spPr>
          <a:xfrm>
            <a:off x="2445488" y="3583172"/>
            <a:ext cx="7368363" cy="1584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Lớp</a:t>
            </a:r>
            <a:r>
              <a:rPr lang="en-US" sz="2400" dirty="0"/>
              <a:t> 2B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83 – 18 = 65 (</a:t>
            </a:r>
            <a:r>
              <a:rPr lang="en-US" sz="2400" dirty="0" err="1"/>
              <a:t>quyển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65 </a:t>
            </a:r>
            <a:r>
              <a:rPr lang="en-US" sz="2400" dirty="0" err="1"/>
              <a:t>quyển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A11419A8-1576-4964-988C-16A9284A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AA5BC-A08D-41D7-8EBD-FE716742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540" y="1244009"/>
            <a:ext cx="8708065" cy="401855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E3449E8-9B04-469F-BCA5-6E7EF690953C}"/>
              </a:ext>
            </a:extLst>
          </p:cNvPr>
          <p:cNvSpPr/>
          <p:nvPr/>
        </p:nvSpPr>
        <p:spPr>
          <a:xfrm>
            <a:off x="4625163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56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768B63CF-7CD2-404C-AB6B-D7B4E6D7760C}"/>
              </a:ext>
            </a:extLst>
          </p:cNvPr>
          <p:cNvSpPr/>
          <p:nvPr/>
        </p:nvSpPr>
        <p:spPr>
          <a:xfrm>
            <a:off x="6687879" y="1849788"/>
            <a:ext cx="1031357" cy="84556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83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05A512-B5DF-4693-AD2D-6F3546B6A2D6}"/>
              </a:ext>
            </a:extLst>
          </p:cNvPr>
          <p:cNvSpPr/>
          <p:nvPr/>
        </p:nvSpPr>
        <p:spPr>
          <a:xfrm>
            <a:off x="8373139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id="{0B72D2C9-E990-4E85-98CD-BA614378CBF2}"/>
              </a:ext>
            </a:extLst>
          </p:cNvPr>
          <p:cNvSpPr/>
          <p:nvPr/>
        </p:nvSpPr>
        <p:spPr>
          <a:xfrm>
            <a:off x="5064643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32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FBB7C9C6-51D5-46CB-8C48-7ECEE263E909}"/>
              </a:ext>
            </a:extLst>
          </p:cNvPr>
          <p:cNvSpPr/>
          <p:nvPr/>
        </p:nvSpPr>
        <p:spPr>
          <a:xfrm>
            <a:off x="6914708" y="4444408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C43224C-F3BC-4972-9E90-1F149B61C31C}"/>
              </a:ext>
            </a:extLst>
          </p:cNvPr>
          <p:cNvSpPr/>
          <p:nvPr/>
        </p:nvSpPr>
        <p:spPr>
          <a:xfrm>
            <a:off x="8976598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polygon&#10;&#10;Description automatically generated">
            <a:extLst>
              <a:ext uri="{FF2B5EF4-FFF2-40B4-BE49-F238E27FC236}">
                <a16:creationId xmlns:a16="http://schemas.microsoft.com/office/drawing/2014/main" id="{728FF9DA-BA9A-419B-AEC6-F7C5605B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C2774D-D6D5-4EF0-B2C1-77B1CD2A867E}"/>
              </a:ext>
            </a:extLst>
          </p:cNvPr>
          <p:cNvSpPr/>
          <p:nvPr/>
        </p:nvSpPr>
        <p:spPr>
          <a:xfrm>
            <a:off x="1467293" y="3540642"/>
            <a:ext cx="648586" cy="574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798C04-8A0B-4DC6-AA5F-625CD8D2A1C0}"/>
              </a:ext>
            </a:extLst>
          </p:cNvPr>
          <p:cNvSpPr/>
          <p:nvPr/>
        </p:nvSpPr>
        <p:spPr>
          <a:xfrm>
            <a:off x="8444279" y="590779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177148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bldLvl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34B71-2CEB-499C-8D6D-4791044E4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4B90-BB96-4437-984A-3325D3B75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36: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3FB2C-EF40-4A64-BE2C-F1582D65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112" y="1250067"/>
            <a:ext cx="9135655" cy="420161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8CD788C-AF1B-438D-B102-0DA8496DB675}"/>
              </a:ext>
            </a:extLst>
          </p:cNvPr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EA1F57F-CC23-4107-8143-68F9EB1CC183}"/>
              </a:ext>
            </a:extLst>
          </p:cNvPr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059CE-DBAD-4859-AF1A-53291660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DA91B-2F3C-4CDE-A8CD-4652D6AFD2C6}"/>
              </a:ext>
            </a:extLst>
          </p:cNvPr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652B9-B614-4BEC-BD0F-13CCD3252AD7}"/>
              </a:ext>
            </a:extLst>
          </p:cNvPr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63786A-8ED2-409D-A283-72C8B9FFF3E6}"/>
              </a:ext>
            </a:extLst>
          </p:cNvPr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517855-5F23-4554-BE13-F72493425AE6}"/>
              </a:ext>
            </a:extLst>
          </p:cNvPr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259</Words>
  <Application>Microsoft Office PowerPoint</Application>
  <PresentationFormat>Widescreen</PresentationFormat>
  <Paragraphs>67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Montserrat ExtraBold</vt:lpstr>
      <vt:lpstr>Times New Roman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BENR- Thảo.Trần</cp:lastModifiedBy>
  <cp:revision>4</cp:revision>
  <dcterms:created xsi:type="dcterms:W3CDTF">2021-05-21T09:46:05Z</dcterms:created>
  <dcterms:modified xsi:type="dcterms:W3CDTF">2021-05-21T10:22:45Z</dcterms:modified>
</cp:coreProperties>
</file>