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  <p:sldMasterId id="2147483734" r:id="rId4"/>
  </p:sldMasterIdLst>
  <p:notesMasterIdLst>
    <p:notesMasterId r:id="rId10"/>
  </p:notesMasterIdLst>
  <p:sldIdLst>
    <p:sldId id="543" r:id="rId5"/>
    <p:sldId id="544" r:id="rId6"/>
    <p:sldId id="545" r:id="rId7"/>
    <p:sldId id="546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6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48233-B52C-492E-A551-3ACA4B8FFC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CB6CA-BE65-4DA3-A6EB-21D1E123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8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85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75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3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7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05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58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50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32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14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76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85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26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73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02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94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5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965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5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30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25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00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1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3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22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96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85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437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4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95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995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695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399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50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9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9063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037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798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15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7711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094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0042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4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8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9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9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9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0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6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9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xmlns="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1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770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" Type="http://schemas.openxmlformats.org/officeDocument/2006/relationships/image" Target="../media/image12.png"/><Relationship Id="rId21" Type="http://schemas.microsoft.com/office/2007/relationships/hdphoto" Target="../media/hdphoto8.wdp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20.gif"/><Relationship Id="rId25" Type="http://schemas.microsoft.com/office/2007/relationships/hdphoto" Target="../media/hdphoto10.wdp"/><Relationship Id="rId2" Type="http://schemas.openxmlformats.org/officeDocument/2006/relationships/notesSlide" Target="../notesSlides/notesSlide3.xml"/><Relationship Id="rId16" Type="http://schemas.microsoft.com/office/2007/relationships/hdphoto" Target="../media/hdphoto6.wdp"/><Relationship Id="rId20" Type="http://schemas.openxmlformats.org/officeDocument/2006/relationships/image" Target="../media/image22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24.png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23" Type="http://schemas.microsoft.com/office/2007/relationships/hdphoto" Target="../media/hdphoto9.wdp"/><Relationship Id="rId28" Type="http://schemas.openxmlformats.org/officeDocument/2006/relationships/image" Target="../media/image26.gif"/><Relationship Id="rId10" Type="http://schemas.openxmlformats.org/officeDocument/2006/relationships/image" Target="../media/image16.png"/><Relationship Id="rId19" Type="http://schemas.microsoft.com/office/2007/relationships/hdphoto" Target="../media/hdphoto7.wdp"/><Relationship Id="rId31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15.gif"/><Relationship Id="rId14" Type="http://schemas.openxmlformats.org/officeDocument/2006/relationships/image" Target="../media/image18.gif"/><Relationship Id="rId22" Type="http://schemas.openxmlformats.org/officeDocument/2006/relationships/image" Target="../media/image23.png"/><Relationship Id="rId27" Type="http://schemas.microsoft.com/office/2007/relationships/hdphoto" Target="../media/hdphoto11.wdp"/><Relationship Id="rId30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5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935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xmlns="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4129051" y="2248493"/>
            <a:ext cx="5492476" cy="255449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xmlns="" id="{AB11BA54-AD7F-4C34-9B43-FD02D2D55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19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0CE7BC-A136-4AC0-91BD-5EB7A505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5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F0604F-8FEB-40A8-854F-CA832A29C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 descr="Diagram&#10;&#10;Description automatically generated">
            <a:extLst>
              <a:ext uri="{FF2B5EF4-FFF2-40B4-BE49-F238E27FC236}">
                <a16:creationId xmlns:a16="http://schemas.microsoft.com/office/drawing/2014/main" xmlns="" id="{E8AD9624-F47F-4121-ACD4-B818F87F45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>
            <a:fillRect/>
          </a:stretch>
        </p:blipFill>
        <p:spPr>
          <a:xfrm>
            <a:off x="2636874" y="903767"/>
            <a:ext cx="6039293" cy="5589107"/>
          </a:xfrm>
        </p:spPr>
      </p:pic>
    </p:spTree>
    <p:extLst>
      <p:ext uri="{BB962C8B-B14F-4D97-AF65-F5344CB8AC3E}">
        <p14:creationId xmlns:p14="http://schemas.microsoft.com/office/powerpoint/2010/main" val="31621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ext&#10;&#10;Description automatically generated">
            <a:extLst>
              <a:ext uri="{FF2B5EF4-FFF2-40B4-BE49-F238E27FC236}">
                <a16:creationId xmlns:a16="http://schemas.microsoft.com/office/drawing/2014/main" xmlns="" id="{1734C53A-6D4B-4AA8-B208-265C066A20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4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 hẹn gặp lại các bạn ở bài sau nhé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C308312-BD4A-4C53-A8E5-79126E05DDDA}"/>
              </a:ext>
            </a:extLst>
          </p:cNvPr>
          <p:cNvSpPr/>
          <p:nvPr/>
        </p:nvSpPr>
        <p:spPr>
          <a:xfrm>
            <a:off x="8071884" y="211020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67</Words>
  <Application>Microsoft Office PowerPoint</Application>
  <PresentationFormat>Custom</PresentationFormat>
  <Paragraphs>12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2_Office Theme</vt:lpstr>
      <vt:lpstr>5_Office Theme</vt:lpstr>
      <vt:lpstr>6_Office Theme</vt:lpstr>
      <vt:lpstr>1_Office 主题​​</vt:lpstr>
      <vt:lpstr>PowerPoint Presentation</vt:lpstr>
      <vt:lpstr>PowerPoint Presentation</vt:lpstr>
      <vt:lpstr>1. Tìm đọc bài thơ, câu chuyện, bài báo viết về thầy cô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Ôn và khởi động nào!</dc:title>
  <dc:creator>tran thao</dc:creator>
  <cp:lastModifiedBy>HP</cp:lastModifiedBy>
  <cp:revision>8</cp:revision>
  <dcterms:created xsi:type="dcterms:W3CDTF">2021-05-23T13:34:17Z</dcterms:created>
  <dcterms:modified xsi:type="dcterms:W3CDTF">2023-10-13T12:06:27Z</dcterms:modified>
</cp:coreProperties>
</file>