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91" r:id="rId4"/>
  </p:sldMasterIdLst>
  <p:notesMasterIdLst>
    <p:notesMasterId r:id="rId14"/>
  </p:notesMasterIdLst>
  <p:sldIdLst>
    <p:sldId id="285" r:id="rId5"/>
    <p:sldId id="266" r:id="rId6"/>
    <p:sldId id="326" r:id="rId7"/>
    <p:sldId id="292" r:id="rId8"/>
    <p:sldId id="293" r:id="rId9"/>
    <p:sldId id="294" r:id="rId10"/>
    <p:sldId id="295" r:id="rId11"/>
    <p:sldId id="29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9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F03C1-C2DF-4DA6-AC79-0F28E11D62B9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47F8-C479-45D0-8361-C7A2478A2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8290" y="141605"/>
            <a:ext cx="369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thuộc về: FB Hương Thảo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11: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(qua 10)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76945" y="1413163"/>
            <a:ext cx="7121237" cy="39901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4</a:t>
            </a:r>
            <a:endParaRPr kumimoji="0" lang="en-US" sz="13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450215"/>
            <a:ext cx="9220835" cy="2027555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811530" y="2972435"/>
            <a:ext cx="2687955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16 - 7 = 9</a:t>
            </a:r>
          </a:p>
          <a:p>
            <a:pPr algn="ctr"/>
            <a:r>
              <a:rPr lang="en-US" sz="4000"/>
              <a:t>17 - 8 = 9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4930140" y="2972435"/>
            <a:ext cx="2687955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16 - 8 = 8</a:t>
            </a:r>
          </a:p>
          <a:p>
            <a:pPr algn="ctr"/>
            <a:r>
              <a:rPr lang="en-US" sz="4000"/>
              <a:t>17 - 9 = 8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737600" y="2911475"/>
            <a:ext cx="2687955" cy="140081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16 - 9 = 7</a:t>
            </a:r>
          </a:p>
          <a:p>
            <a:pPr algn="ctr"/>
            <a:r>
              <a:rPr lang="en-US" sz="4000"/>
              <a:t>18 - 9 =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260" y="2229485"/>
            <a:ext cx="9686290" cy="22123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14315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57290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41540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143875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46845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949180" y="3905250"/>
            <a:ext cx="659130" cy="3854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9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33805"/>
            <a:ext cx="3554095" cy="1687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10" y="1652270"/>
            <a:ext cx="5227320" cy="37388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357235" y="1542415"/>
            <a:ext cx="2119630" cy="14192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128125" y="963295"/>
            <a:ext cx="2007870" cy="5581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Hiệu lớn nhất</a:t>
            </a:r>
          </a:p>
        </p:txBody>
      </p:sp>
      <p:sp>
        <p:nvSpPr>
          <p:cNvPr id="10" name="Oval 9"/>
          <p:cNvSpPr/>
          <p:nvPr/>
        </p:nvSpPr>
        <p:spPr>
          <a:xfrm>
            <a:off x="7068820" y="2910840"/>
            <a:ext cx="2089785" cy="13798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109460" y="4379595"/>
            <a:ext cx="2007870" cy="558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Hiệu bé nhất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225" y="-9842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bldLvl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166" y="66675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4. Mai hái được 16 bông hoa, Mi hái được 9 bông hoa. Hỏi Mai hái được hơn Mi bao nhiêu bông hoa?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45715" y="3387725"/>
            <a:ext cx="7363460" cy="18053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Mai hái được hơn Mi số bông hoa là:</a:t>
            </a:r>
          </a:p>
          <a:p>
            <a:pPr algn="ctr"/>
            <a:r>
              <a:rPr lang="en-US" sz="3600"/>
              <a:t>16 - 9 = 7 (bông hoa)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755" y="1881505"/>
            <a:ext cx="9660890" cy="24511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48960" y="2626995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38800" y="3468370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&lt;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00210" y="2626995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351010" y="3468370"/>
            <a:ext cx="466725" cy="64897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144</Words>
  <Application>Microsoft Office PowerPoint</Application>
  <PresentationFormat>Custom</PresentationFormat>
  <Paragraphs>37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2_Office Theme</vt:lpstr>
      <vt:lpstr>3_Office Theme</vt:lpstr>
      <vt:lpstr>4_Office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HP</cp:lastModifiedBy>
  <cp:revision>9</cp:revision>
  <dcterms:created xsi:type="dcterms:W3CDTF">2021-05-12T04:19:00Z</dcterms:created>
  <dcterms:modified xsi:type="dcterms:W3CDTF">2023-10-13T12:13:08Z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