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13"/>
  </p:notesMasterIdLst>
  <p:sldIdLst>
    <p:sldId id="285" r:id="rId5"/>
    <p:sldId id="266" r:id="rId6"/>
    <p:sldId id="325" r:id="rId7"/>
    <p:sldId id="287" r:id="rId8"/>
    <p:sldId id="288" r:id="rId9"/>
    <p:sldId id="289" r:id="rId10"/>
    <p:sldId id="29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3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4480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515" y="1654810"/>
            <a:ext cx="9598025" cy="3229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8823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3175" y="339788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99990" y="339788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8230" y="409765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52380" y="2393315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73760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467850" y="287020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59115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6505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584690" y="3458210"/>
            <a:ext cx="40576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211310" y="4097655"/>
            <a:ext cx="466725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60" y="179070"/>
            <a:ext cx="7244715" cy="167767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811530" y="297243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15 - 5 = 10</a:t>
            </a:r>
          </a:p>
          <a:p>
            <a:pPr algn="ctr"/>
            <a:r>
              <a:rPr lang="en-US" sz="4000"/>
              <a:t>15 - 8 = 7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65015" y="298259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15 - 6 = 9</a:t>
            </a:r>
          </a:p>
          <a:p>
            <a:pPr algn="ctr"/>
            <a:r>
              <a:rPr lang="en-US" sz="4000"/>
              <a:t>15 - 9 = 6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206105" y="2972435"/>
            <a:ext cx="2687955" cy="140081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15 - 7 = 8</a:t>
            </a:r>
          </a:p>
          <a:p>
            <a:pPr algn="ctr"/>
            <a:r>
              <a:rPr lang="en-US" sz="4000"/>
              <a:t>15 - 10 = 5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740" y="429895"/>
            <a:ext cx="8882380" cy="56991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7480" y="1754505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37485" y="4493260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8825" y="4161155"/>
            <a:ext cx="2413635" cy="19678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28190" y="2190750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96745" y="5051425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90005" y="5365750"/>
            <a:ext cx="8007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12" name="Oval 11"/>
          <p:cNvSpPr/>
          <p:nvPr/>
        </p:nvSpPr>
        <p:spPr>
          <a:xfrm>
            <a:off x="5071110" y="1551940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90740" y="1754505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51120" y="3560445"/>
            <a:ext cx="1774825" cy="14909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522085" y="1287780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65565" y="1978025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925945" y="3560445"/>
            <a:ext cx="800735" cy="4667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25" y="468630"/>
            <a:ext cx="8859520" cy="297434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691890" y="4057015"/>
            <a:ext cx="5466715" cy="1592580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Bà còn lại số quả ổi là:</a:t>
            </a:r>
          </a:p>
          <a:p>
            <a:pPr algn="ctr"/>
            <a:r>
              <a:rPr lang="en-US" sz="4000"/>
              <a:t>14 - 6 = 8 (quả)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120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2_Office Theme</vt:lpstr>
      <vt:lpstr>3_Office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9</cp:revision>
  <dcterms:created xsi:type="dcterms:W3CDTF">2021-05-12T04:19:00Z</dcterms:created>
  <dcterms:modified xsi:type="dcterms:W3CDTF">2023-10-13T12:11:46Z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