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9" r:id="rId4"/>
    <p:sldMasterId id="2147483701" r:id="rId5"/>
    <p:sldMasterId id="2147483725" r:id="rId6"/>
    <p:sldMasterId id="2147483737" r:id="rId7"/>
  </p:sldMasterIdLst>
  <p:notesMasterIdLst>
    <p:notesMasterId r:id="rId15"/>
  </p:notesMasterIdLst>
  <p:sldIdLst>
    <p:sldId id="257" r:id="rId8"/>
    <p:sldId id="258" r:id="rId9"/>
    <p:sldId id="272" r:id="rId10"/>
    <p:sldId id="273" r:id="rId11"/>
    <p:sldId id="293" r:id="rId12"/>
    <p:sldId id="294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8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 một ngày đàng học một sàng khôn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78</Words>
  <Application>Microsoft Office PowerPoint</Application>
  <PresentationFormat>Custom</PresentationFormat>
  <Paragraphs>18</Paragraphs>
  <Slides>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1_Office Theme</vt:lpstr>
      <vt:lpstr>1_Office 主题​​</vt:lpstr>
      <vt:lpstr>6_Office Theme</vt:lpstr>
      <vt:lpstr>4_Office Theme</vt:lpstr>
      <vt:lpstr>2_Office 主题​​</vt:lpstr>
      <vt:lpstr>7_Office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HP</cp:lastModifiedBy>
  <cp:revision>5</cp:revision>
  <dcterms:created xsi:type="dcterms:W3CDTF">2021-05-24T09:52:12Z</dcterms:created>
  <dcterms:modified xsi:type="dcterms:W3CDTF">2023-10-13T12:01:59Z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