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A2134-B66F-475C-A742-EE0306F7693E}" type="datetimeFigureOut">
              <a:rPr lang="en-SG" smtClean="0"/>
              <a:t>2/12/2022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455CA-079C-4D72-AAFC-9B4DDF561D8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86659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A2134-B66F-475C-A742-EE0306F7693E}" type="datetimeFigureOut">
              <a:rPr lang="en-SG" smtClean="0"/>
              <a:t>2/12/2022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455CA-079C-4D72-AAFC-9B4DDF561D8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869315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A2134-B66F-475C-A742-EE0306F7693E}" type="datetimeFigureOut">
              <a:rPr lang="en-SG" smtClean="0"/>
              <a:t>2/12/2022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455CA-079C-4D72-AAFC-9B4DDF561D8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940090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A2134-B66F-475C-A742-EE0306F7693E}" type="datetimeFigureOut">
              <a:rPr lang="en-SG" smtClean="0"/>
              <a:t>2/12/2022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455CA-079C-4D72-AAFC-9B4DDF561D8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294035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A2134-B66F-475C-A742-EE0306F7693E}" type="datetimeFigureOut">
              <a:rPr lang="en-SG" smtClean="0"/>
              <a:t>2/12/2022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455CA-079C-4D72-AAFC-9B4DDF561D8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119635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A2134-B66F-475C-A742-EE0306F7693E}" type="datetimeFigureOut">
              <a:rPr lang="en-SG" smtClean="0"/>
              <a:t>2/12/2022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455CA-079C-4D72-AAFC-9B4DDF561D8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5135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A2134-B66F-475C-A742-EE0306F7693E}" type="datetimeFigureOut">
              <a:rPr lang="en-SG" smtClean="0"/>
              <a:t>2/12/2022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455CA-079C-4D72-AAFC-9B4DDF561D8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90075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A2134-B66F-475C-A742-EE0306F7693E}" type="datetimeFigureOut">
              <a:rPr lang="en-SG" smtClean="0"/>
              <a:t>2/12/2022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455CA-079C-4D72-AAFC-9B4DDF561D8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86718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A2134-B66F-475C-A742-EE0306F7693E}" type="datetimeFigureOut">
              <a:rPr lang="en-SG" smtClean="0"/>
              <a:t>2/12/2022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455CA-079C-4D72-AAFC-9B4DDF561D8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238231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A2134-B66F-475C-A742-EE0306F7693E}" type="datetimeFigureOut">
              <a:rPr lang="en-SG" smtClean="0"/>
              <a:t>2/12/2022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455CA-079C-4D72-AAFC-9B4DDF561D8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024442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A2134-B66F-475C-A742-EE0306F7693E}" type="datetimeFigureOut">
              <a:rPr lang="en-SG" smtClean="0"/>
              <a:t>2/12/2022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455CA-079C-4D72-AAFC-9B4DDF561D8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160567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A2134-B66F-475C-A742-EE0306F7693E}" type="datetimeFigureOut">
              <a:rPr lang="en-SG" smtClean="0"/>
              <a:t>2/12/2022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455CA-079C-4D72-AAFC-9B4DDF561D8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276030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67407" y="1046922"/>
            <a:ext cx="98596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+mj-lt"/>
              </a:rPr>
              <a:t>	</a:t>
            </a:r>
            <a:endParaRPr lang="en-SG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3998" y="0"/>
            <a:ext cx="10105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4392" y="734848"/>
            <a:ext cx="1010564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thời gian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phấn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ngoại khóa do trường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Biên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tổ chức là một trong những món quà ý nghĩa và thiết thực nhất mà các thầy cô giáo dành cho các em học sinh thân yêu trong niềm háo hức khám phá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hiện nhiệm vụ năm học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Thực hiện hướng dẫn của Phòng Giáo dục và Đào tạo quận Long Biên về việc tổ chức các hoạt động học tập ngoại khóa cho học sinh; Trường Tiểu học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Giang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Biên phối hợp với Công ty CP TMĐT Du lịch Ấn Tượng đã tổ chức cho các em học sinh đi tham quan ngoại khóa tại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năm 2022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Khép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lại ngày học tập ngoại khóa bổ ích, các em học sinh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2A1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Tiểu học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Biên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đã tích lũy được thêm cho mình những bài học quý giá về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lịch sử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bảo vệ môi trường thiên nhiên sạch đẹp, văn minh. Kết thúc một ngày tham quan nhiều niềm vui, cô và trò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2A1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lại có thêm sức khỏe, tinh thần để tiếp tục cố gắng trong quá trình giảng dạy, học tập.</a:t>
            </a:r>
            <a:b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Một số hình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chuyến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2A1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05587" y="429220"/>
            <a:ext cx="74478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Chuyến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tham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quan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thú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vị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bạn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lớp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2A1</a:t>
            </a:r>
            <a:endParaRPr lang="en-SG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88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2531" y="87796"/>
            <a:ext cx="9026938" cy="6770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930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2296" y="505032"/>
            <a:ext cx="7752522" cy="5814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075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690" y="365125"/>
            <a:ext cx="8025120" cy="6012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914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183" y="0"/>
            <a:ext cx="8966200" cy="672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9614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12</Words>
  <Application>Microsoft Office PowerPoint</Application>
  <PresentationFormat>Widescreen</PresentationFormat>
  <Paragraphs>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ltgsvn@outlook.com</dc:creator>
  <cp:lastModifiedBy>ltgsvn@outlook.com</cp:lastModifiedBy>
  <cp:revision>9</cp:revision>
  <dcterms:created xsi:type="dcterms:W3CDTF">2022-03-06T11:18:05Z</dcterms:created>
  <dcterms:modified xsi:type="dcterms:W3CDTF">2022-12-02T05:48:38Z</dcterms:modified>
</cp:coreProperties>
</file>