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7" r:id="rId4"/>
    <p:sldId id="258" r:id="rId5"/>
    <p:sldId id="259" r:id="rId6"/>
    <p:sldId id="260" r:id="rId7"/>
    <p:sldId id="26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30" d="100"/>
          <a:sy n="30" d="100"/>
        </p:scale>
        <p:origin x="2298" y="9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AF626-2AF8-435D-9694-731709FE8D2A}" type="datetimeFigureOut">
              <a:rPr lang="en-SG" smtClean="0"/>
              <a:t>29/12/2022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9F497-0FCC-4A61-B9C2-4DDDB90A731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54548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AF626-2AF8-435D-9694-731709FE8D2A}" type="datetimeFigureOut">
              <a:rPr lang="en-SG" smtClean="0"/>
              <a:t>29/12/2022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9F497-0FCC-4A61-B9C2-4DDDB90A731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03151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AF626-2AF8-435D-9694-731709FE8D2A}" type="datetimeFigureOut">
              <a:rPr lang="en-SG" smtClean="0"/>
              <a:t>29/12/2022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9F497-0FCC-4A61-B9C2-4DDDB90A731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4131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AF626-2AF8-435D-9694-731709FE8D2A}" type="datetimeFigureOut">
              <a:rPr lang="en-SG" smtClean="0"/>
              <a:t>29/12/2022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9F497-0FCC-4A61-B9C2-4DDDB90A731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68035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AF626-2AF8-435D-9694-731709FE8D2A}" type="datetimeFigureOut">
              <a:rPr lang="en-SG" smtClean="0"/>
              <a:t>29/12/2022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9F497-0FCC-4A61-B9C2-4DDDB90A731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11919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AF626-2AF8-435D-9694-731709FE8D2A}" type="datetimeFigureOut">
              <a:rPr lang="en-SG" smtClean="0"/>
              <a:t>29/12/2022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9F497-0FCC-4A61-B9C2-4DDDB90A731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75693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AF626-2AF8-435D-9694-731709FE8D2A}" type="datetimeFigureOut">
              <a:rPr lang="en-SG" smtClean="0"/>
              <a:t>29/12/2022</a:t>
            </a:fld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9F497-0FCC-4A61-B9C2-4DDDB90A731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0470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AF626-2AF8-435D-9694-731709FE8D2A}" type="datetimeFigureOut">
              <a:rPr lang="en-SG" smtClean="0"/>
              <a:t>29/12/2022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9F497-0FCC-4A61-B9C2-4DDDB90A731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33545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AF626-2AF8-435D-9694-731709FE8D2A}" type="datetimeFigureOut">
              <a:rPr lang="en-SG" smtClean="0"/>
              <a:t>29/12/2022</a:t>
            </a:fld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9F497-0FCC-4A61-B9C2-4DDDB90A731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98881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AF626-2AF8-435D-9694-731709FE8D2A}" type="datetimeFigureOut">
              <a:rPr lang="en-SG" smtClean="0"/>
              <a:t>29/12/2022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9F497-0FCC-4A61-B9C2-4DDDB90A731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5025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AF626-2AF8-435D-9694-731709FE8D2A}" type="datetimeFigureOut">
              <a:rPr lang="en-SG" smtClean="0"/>
              <a:t>29/12/2022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9F497-0FCC-4A61-B9C2-4DDDB90A731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86889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7AF626-2AF8-435D-9694-731709FE8D2A}" type="datetimeFigureOut">
              <a:rPr lang="en-SG" smtClean="0"/>
              <a:t>29/12/2022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99F497-0FCC-4A61-B9C2-4DDDB90A731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46779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 rot="10800000" flipV="1">
            <a:off x="307975" y="891529"/>
            <a:ext cx="11045588" cy="550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Giáng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khoác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xám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Ra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lẽo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luồn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Noel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lộng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lẫy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rộn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    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Giáng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bận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rộn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kumimoji="0" lang="en-US" altLang="en-US" sz="2200" b="0" i="0" u="none" strike="noStrike" cap="none" normalizeH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altLang="en-US" sz="2200" b="0" i="0" u="none" strike="noStrike" cap="none" normalizeH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kumimoji="0" lang="en-US" altLang="en-US" sz="2200" b="0" i="0" u="none" strike="noStrike" cap="none" normalizeH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Dyned</a:t>
            </a:r>
            <a:r>
              <a:rPr kumimoji="0" lang="en-US" altLang="en-US" sz="2200" b="0" i="0" u="none" strike="noStrike" cap="none" normalizeH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kumimoji="0" lang="en-US" altLang="en-US" sz="2200" b="0" i="0" u="none" strike="noStrike" cap="none" normalizeH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altLang="en-US" sz="2200" b="0" i="0" u="none" strike="noStrike" cap="none" normalizeH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2200" b="0" i="0" u="none" strike="noStrike" cap="none" normalizeH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altLang="en-US" sz="2200" b="0" i="0" u="none" strike="noStrike" cap="none" normalizeH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altLang="en-US" sz="2200" b="0" i="0" u="none" strike="noStrike" cap="none" normalizeH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kumimoji="0" lang="en-US" altLang="en-US" sz="2200" b="0" i="0" u="none" strike="noStrike" cap="none" normalizeH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kumimoji="0" lang="en-US" altLang="en-US" sz="2200" b="0" i="0" u="none" strike="noStrike" cap="none" normalizeH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Giáng</a:t>
            </a:r>
            <a:r>
              <a:rPr kumimoji="0" lang="en-US" altLang="en-US" sz="2200" b="0" i="0" u="none" strike="noStrike" cap="none" normalizeH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altLang="en-US" sz="2200" b="0" i="0" u="none" strike="noStrike" cap="none" normalizeH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2200" b="0" i="0" u="none" strike="noStrike" cap="none" normalizeH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200" b="0" i="0" u="none" strike="noStrike" cap="none" normalizeH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altLang="en-US" sz="2200" b="0" i="0" u="none" strike="noStrike" cap="none" normalizeH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200" b="0" i="0" u="none" strike="noStrike" cap="none" normalizeH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altLang="en-US" sz="2200" b="0" i="0" u="none" strike="noStrike" cap="none" normalizeH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b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    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Giáng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Giáng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Giê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Noel,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Noel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altLang="en-US" sz="2200" dirty="0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Noel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    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Noel”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2A1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đọng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 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huynh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huynh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      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Noel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2A1:</a:t>
            </a:r>
            <a:r>
              <a:rPr kumimoji="0" lang="en-US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AutoShape 2" descr="https://quantri.longbien.edu.vn/UploadFolderNew/SGDLongBien/Image/thcsthuongthanh/132540027_2861716654075996_7069310600295765157_o_24122020.jpg?w=900"/>
          <p:cNvSpPr>
            <a:spLocks noChangeAspect="1" noChangeArrowheads="1"/>
          </p:cNvSpPr>
          <p:nvPr/>
        </p:nvSpPr>
        <p:spPr bwMode="auto">
          <a:xfrm>
            <a:off x="155575" y="-22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G"/>
          </a:p>
        </p:txBody>
      </p:sp>
      <p:sp>
        <p:nvSpPr>
          <p:cNvPr id="6" name="TextBox 5"/>
          <p:cNvSpPr txBox="1"/>
          <p:nvPr/>
        </p:nvSpPr>
        <p:spPr>
          <a:xfrm>
            <a:off x="1749287" y="306753"/>
            <a:ext cx="9090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NOEL ẤM ÁP CỦA CÁC BẠN NHỎ LỚP 2A1</a:t>
            </a:r>
            <a:endParaRPr lang="en-SG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3452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870" y="365125"/>
            <a:ext cx="10904259" cy="613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300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73" y="365125"/>
            <a:ext cx="12124927" cy="5664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5857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591" y="365125"/>
            <a:ext cx="10491209" cy="590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201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48343" y="0"/>
            <a:ext cx="11495314" cy="646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5969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222" y="365125"/>
            <a:ext cx="9341556" cy="525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803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512" y="365125"/>
            <a:ext cx="10450288" cy="587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8745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</Words>
  <Application>Microsoft Office PowerPoint</Application>
  <PresentationFormat>Widescreen</PresentationFormat>
  <Paragraphs>2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ltgsvn@outlook.com</dc:creator>
  <cp:lastModifiedBy>ltgsvn@outlook.com</cp:lastModifiedBy>
  <cp:revision>1</cp:revision>
  <dcterms:created xsi:type="dcterms:W3CDTF">2022-12-29T07:15:59Z</dcterms:created>
  <dcterms:modified xsi:type="dcterms:W3CDTF">2022-12-29T07:16:08Z</dcterms:modified>
</cp:coreProperties>
</file>